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46" r:id="rId2"/>
    <p:sldId id="344" r:id="rId3"/>
    <p:sldId id="319" r:id="rId4"/>
    <p:sldId id="320" r:id="rId5"/>
    <p:sldId id="321" r:id="rId6"/>
    <p:sldId id="322" r:id="rId7"/>
    <p:sldId id="268" r:id="rId8"/>
    <p:sldId id="303" r:id="rId9"/>
    <p:sldId id="269" r:id="rId10"/>
    <p:sldId id="270" r:id="rId11"/>
    <p:sldId id="323" r:id="rId12"/>
    <p:sldId id="293" r:id="rId13"/>
    <p:sldId id="300" r:id="rId14"/>
    <p:sldId id="301" r:id="rId15"/>
    <p:sldId id="316" r:id="rId16"/>
    <p:sldId id="345" r:id="rId17"/>
    <p:sldId id="272" r:id="rId18"/>
    <p:sldId id="273" r:id="rId19"/>
    <p:sldId id="274" r:id="rId20"/>
    <p:sldId id="275" r:id="rId21"/>
    <p:sldId id="276" r:id="rId22"/>
    <p:sldId id="287" r:id="rId23"/>
    <p:sldId id="289" r:id="rId24"/>
    <p:sldId id="304" r:id="rId25"/>
    <p:sldId id="305" r:id="rId26"/>
    <p:sldId id="306" r:id="rId27"/>
    <p:sldId id="307" r:id="rId28"/>
    <p:sldId id="308" r:id="rId29"/>
    <p:sldId id="309" r:id="rId30"/>
    <p:sldId id="277" r:id="rId31"/>
    <p:sldId id="278" r:id="rId32"/>
    <p:sldId id="281" r:id="rId33"/>
    <p:sldId id="282" r:id="rId34"/>
    <p:sldId id="283" r:id="rId35"/>
    <p:sldId id="299" r:id="rId36"/>
    <p:sldId id="284" r:id="rId37"/>
    <p:sldId id="285" r:id="rId38"/>
    <p:sldId id="286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53" r:id="rId59"/>
    <p:sldId id="311" r:id="rId60"/>
    <p:sldId id="312" r:id="rId61"/>
    <p:sldId id="313" r:id="rId62"/>
    <p:sldId id="314" r:id="rId63"/>
    <p:sldId id="324" r:id="rId64"/>
    <p:sldId id="347" r:id="rId65"/>
    <p:sldId id="348" r:id="rId66"/>
    <p:sldId id="349" r:id="rId67"/>
    <p:sldId id="351" r:id="rId68"/>
    <p:sldId id="352" r:id="rId69"/>
    <p:sldId id="354" r:id="rId70"/>
    <p:sldId id="355" r:id="rId71"/>
    <p:sldId id="356" r:id="rId72"/>
    <p:sldId id="357" r:id="rId73"/>
    <p:sldId id="363" r:id="rId74"/>
    <p:sldId id="364" r:id="rId75"/>
    <p:sldId id="361" r:id="rId76"/>
    <p:sldId id="359" r:id="rId77"/>
    <p:sldId id="358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ertura" id="{7E12602D-FB05-3844-9806-768CB09990B2}">
          <p14:sldIdLst>
            <p14:sldId id="346"/>
            <p14:sldId id="344"/>
          </p14:sldIdLst>
        </p14:section>
        <p14:section name="Nadalin" id="{541B1573-847A-6341-A4BB-64EBA0668FAE}">
          <p14:sldIdLst>
            <p14:sldId id="319"/>
            <p14:sldId id="320"/>
            <p14:sldId id="321"/>
            <p14:sldId id="322"/>
          </p14:sldIdLst>
        </p14:section>
        <p14:section name="Caio" id="{BDD932D5-7ADE-9445-A5F7-2483492A4B33}">
          <p14:sldIdLst>
            <p14:sldId id="268"/>
            <p14:sldId id="303"/>
            <p14:sldId id="269"/>
            <p14:sldId id="270"/>
            <p14:sldId id="323"/>
          </p14:sldIdLst>
        </p14:section>
        <p14:section name="Nadalin" id="{EAB2B0A7-7942-644B-AEB0-AF81E8D3424F}">
          <p14:sldIdLst>
            <p14:sldId id="293"/>
            <p14:sldId id="300"/>
            <p14:sldId id="301"/>
            <p14:sldId id="316"/>
          </p14:sldIdLst>
        </p14:section>
        <p14:section name="Caio" id="{8A147FDE-DC58-3842-A240-1D849AA67DD0}">
          <p14:sldIdLst>
            <p14:sldId id="345"/>
            <p14:sldId id="272"/>
            <p14:sldId id="273"/>
            <p14:sldId id="274"/>
            <p14:sldId id="275"/>
            <p14:sldId id="276"/>
          </p14:sldIdLst>
        </p14:section>
        <p14:section name="Nadalin" id="{9B964B99-3664-2F4D-9326-1446ECF74305}">
          <p14:sldIdLst>
            <p14:sldId id="287"/>
            <p14:sldId id="289"/>
            <p14:sldId id="304"/>
            <p14:sldId id="305"/>
            <p14:sldId id="306"/>
            <p14:sldId id="307"/>
            <p14:sldId id="308"/>
            <p14:sldId id="309"/>
            <p14:sldId id="277"/>
            <p14:sldId id="278"/>
            <p14:sldId id="281"/>
            <p14:sldId id="282"/>
            <p14:sldId id="283"/>
            <p14:sldId id="299"/>
            <p14:sldId id="284"/>
            <p14:sldId id="285"/>
            <p14:sldId id="286"/>
          </p14:sldIdLst>
        </p14:section>
        <p14:section name="Caio" id="{5F7A7709-08E0-8E4D-B4EE-F0188EC5E243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Nadalin" id="{C8256A2C-FCF4-9741-B323-6A3D7B3830E4}">
          <p14:sldIdLst>
            <p14:sldId id="353"/>
            <p14:sldId id="311"/>
            <p14:sldId id="312"/>
            <p14:sldId id="313"/>
            <p14:sldId id="314"/>
          </p14:sldIdLst>
        </p14:section>
        <p14:section name="Caio" id="{FE1B3A42-AC20-9343-8401-51EECDB4D177}">
          <p14:sldIdLst>
            <p14:sldId id="324"/>
            <p14:sldId id="347"/>
            <p14:sldId id="348"/>
            <p14:sldId id="349"/>
            <p14:sldId id="351"/>
            <p14:sldId id="352"/>
            <p14:sldId id="354"/>
            <p14:sldId id="355"/>
            <p14:sldId id="356"/>
            <p14:sldId id="357"/>
            <p14:sldId id="363"/>
            <p14:sldId id="364"/>
            <p14:sldId id="361"/>
          </p14:sldIdLst>
        </p14:section>
        <p14:section name="Nadalin" id="{756750B5-9C51-C047-8FEB-0AF4EC3AB743}">
          <p14:sldIdLst>
            <p14:sldId id="359"/>
            <p14:sldId id="3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E00"/>
    <a:srgbClr val="176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7" autoAdjust="0"/>
    <p:restoredTop sz="85426" autoAdjust="0"/>
  </p:normalViewPr>
  <p:slideViewPr>
    <p:cSldViewPr snapToGrid="0" snapToObjects="1">
      <p:cViewPr varScale="1">
        <p:scale>
          <a:sx n="82" d="100"/>
          <a:sy n="82" d="100"/>
        </p:scale>
        <p:origin x="-11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Conversão</c:v>
                </c:pt>
              </c:strCache>
            </c:strRef>
          </c:tx>
          <c:invertIfNegative val="0"/>
          <c:trendline>
            <c:trendlineType val="poly"/>
            <c:order val="4"/>
            <c:dispRSqr val="0"/>
            <c:dispEq val="0"/>
          </c:trendline>
          <c:cat>
            <c:strRef>
              <c:f>Sheet1!$A$2:$A$13</c:f>
              <c:strCache>
                <c:ptCount val="12"/>
                <c:pt idx="0">
                  <c:v>Mês 1 </c:v>
                </c:pt>
                <c:pt idx="1">
                  <c:v>Mês 2</c:v>
                </c:pt>
                <c:pt idx="2">
                  <c:v>Mês 3</c:v>
                </c:pt>
                <c:pt idx="3">
                  <c:v>Mês 4</c:v>
                </c:pt>
                <c:pt idx="4">
                  <c:v>Mês 5</c:v>
                </c:pt>
                <c:pt idx="5">
                  <c:v>Mês 6</c:v>
                </c:pt>
                <c:pt idx="6">
                  <c:v>Mês 7</c:v>
                </c:pt>
                <c:pt idx="7">
                  <c:v>Mês 8</c:v>
                </c:pt>
                <c:pt idx="8">
                  <c:v>Mês 9</c:v>
                </c:pt>
                <c:pt idx="9">
                  <c:v>Mês 10</c:v>
                </c:pt>
                <c:pt idx="10">
                  <c:v>Mês 11</c:v>
                </c:pt>
                <c:pt idx="11">
                  <c:v>Mês 12</c:v>
                </c:pt>
              </c:strCache>
            </c:strRef>
          </c:cat>
          <c:val>
            <c:numRef>
              <c:f>Sheet1!$B$2:$B$13</c:f>
              <c:numCache>
                <c:formatCode>0.00%</c:formatCode>
                <c:ptCount val="12"/>
                <c:pt idx="0">
                  <c:v>0.005</c:v>
                </c:pt>
                <c:pt idx="1">
                  <c:v>0.008</c:v>
                </c:pt>
                <c:pt idx="2">
                  <c:v>0.015</c:v>
                </c:pt>
                <c:pt idx="3">
                  <c:v>0.012</c:v>
                </c:pt>
                <c:pt idx="4">
                  <c:v>0.013</c:v>
                </c:pt>
                <c:pt idx="5">
                  <c:v>0.02</c:v>
                </c:pt>
                <c:pt idx="6">
                  <c:v>0.013</c:v>
                </c:pt>
                <c:pt idx="7">
                  <c:v>0.02</c:v>
                </c:pt>
                <c:pt idx="8">
                  <c:v>0.02</c:v>
                </c:pt>
                <c:pt idx="9">
                  <c:v>0.023</c:v>
                </c:pt>
                <c:pt idx="10">
                  <c:v>0.025</c:v>
                </c:pt>
                <c:pt idx="11">
                  <c:v>0.028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302696"/>
        <c:axId val="2112271688"/>
      </c:barChart>
      <c:catAx>
        <c:axId val="2112302696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271688"/>
        <c:crosses val="autoZero"/>
        <c:auto val="1"/>
        <c:lblAlgn val="ctr"/>
        <c:lblOffset val="100"/>
        <c:noMultiLvlLbl val="0"/>
      </c:catAx>
      <c:valAx>
        <c:axId val="211227168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2112302696"/>
        <c:crosses val="autoZero"/>
        <c:crossBetween val="between"/>
      </c:valAx>
    </c:plotArea>
    <c:legend>
      <c:legendPos val="r"/>
      <c:legendEntry>
        <c:idx val="1"/>
        <c:delete val="1"/>
      </c:legendEntry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24443-61A9-404F-9B92-2E401E98E9C0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7B105-83A9-A944-837C-DA6C9A4B369A}">
      <dgm:prSet phldrT="[Text]"/>
      <dgm:spPr/>
      <dgm:t>
        <a:bodyPr/>
        <a:lstStyle/>
        <a:p>
          <a:r>
            <a:rPr lang="en-US" dirty="0" smtClean="0"/>
            <a:t>Home</a:t>
          </a:r>
          <a:endParaRPr lang="en-US" dirty="0"/>
        </a:p>
      </dgm:t>
    </dgm:pt>
    <dgm:pt modelId="{0580942B-24D7-EB40-8692-94AA94A86899}" type="parTrans" cxnId="{16705478-F1D4-114D-B57C-19D95B79867E}">
      <dgm:prSet/>
      <dgm:spPr/>
      <dgm:t>
        <a:bodyPr/>
        <a:lstStyle/>
        <a:p>
          <a:endParaRPr lang="en-US"/>
        </a:p>
      </dgm:t>
    </dgm:pt>
    <dgm:pt modelId="{7E0A139D-42FA-F842-9D75-0324F220E74C}" type="sibTrans" cxnId="{16705478-F1D4-114D-B57C-19D95B79867E}">
      <dgm:prSet/>
      <dgm:spPr/>
      <dgm:t>
        <a:bodyPr/>
        <a:lstStyle/>
        <a:p>
          <a:endParaRPr lang="en-US"/>
        </a:p>
      </dgm:t>
    </dgm:pt>
    <dgm:pt modelId="{B26DE7D0-9807-E449-8AB6-322227DAB347}">
      <dgm:prSet phldrT="[Text]"/>
      <dgm:spPr/>
      <dgm:t>
        <a:bodyPr/>
        <a:lstStyle/>
        <a:p>
          <a:r>
            <a:rPr lang="en-US" dirty="0" err="1" smtClean="0"/>
            <a:t>Categoria</a:t>
          </a:r>
          <a:endParaRPr lang="en-US" dirty="0"/>
        </a:p>
      </dgm:t>
    </dgm:pt>
    <dgm:pt modelId="{859D6804-7ECF-D742-8608-609585CC8AFE}" type="parTrans" cxnId="{D22A8D61-31EC-484E-A0FD-1CF31315A290}">
      <dgm:prSet/>
      <dgm:spPr/>
      <dgm:t>
        <a:bodyPr/>
        <a:lstStyle/>
        <a:p>
          <a:endParaRPr lang="en-US"/>
        </a:p>
      </dgm:t>
    </dgm:pt>
    <dgm:pt modelId="{342C25CF-D973-5D4C-B0D0-9E038161C715}" type="sibTrans" cxnId="{D22A8D61-31EC-484E-A0FD-1CF31315A290}">
      <dgm:prSet/>
      <dgm:spPr/>
      <dgm:t>
        <a:bodyPr/>
        <a:lstStyle/>
        <a:p>
          <a:endParaRPr lang="en-US"/>
        </a:p>
      </dgm:t>
    </dgm:pt>
    <dgm:pt modelId="{E48BD7A8-5525-EF40-A9AC-60E192D701AF}">
      <dgm:prSet phldrT="[Text]"/>
      <dgm:spPr/>
      <dgm:t>
        <a:bodyPr/>
        <a:lstStyle/>
        <a:p>
          <a:r>
            <a:rPr lang="en-US" dirty="0" err="1" smtClean="0"/>
            <a:t>Produto</a:t>
          </a:r>
          <a:endParaRPr lang="en-US" dirty="0"/>
        </a:p>
      </dgm:t>
    </dgm:pt>
    <dgm:pt modelId="{DF190D41-2362-6E4C-918F-E81E775DDFBD}" type="parTrans" cxnId="{C59B0CF9-8EA1-924A-B4ED-5053672C086A}">
      <dgm:prSet/>
      <dgm:spPr/>
      <dgm:t>
        <a:bodyPr/>
        <a:lstStyle/>
        <a:p>
          <a:endParaRPr lang="en-US"/>
        </a:p>
      </dgm:t>
    </dgm:pt>
    <dgm:pt modelId="{EF668C99-A4F0-FE4A-8901-D08B7D649C72}" type="sibTrans" cxnId="{C59B0CF9-8EA1-924A-B4ED-5053672C086A}">
      <dgm:prSet/>
      <dgm:spPr/>
      <dgm:t>
        <a:bodyPr/>
        <a:lstStyle/>
        <a:p>
          <a:endParaRPr lang="en-US"/>
        </a:p>
      </dgm:t>
    </dgm:pt>
    <dgm:pt modelId="{2496B2C8-BCD9-C942-9B96-8BE521A7205A}">
      <dgm:prSet phldrT="[Text]"/>
      <dgm:spPr/>
      <dgm:t>
        <a:bodyPr/>
        <a:lstStyle/>
        <a:p>
          <a:r>
            <a:rPr lang="en-US" dirty="0" err="1" smtClean="0"/>
            <a:t>Carrinho</a:t>
          </a:r>
          <a:r>
            <a:rPr lang="en-US" dirty="0" smtClean="0"/>
            <a:t> de </a:t>
          </a:r>
          <a:r>
            <a:rPr lang="en-US" dirty="0" err="1" smtClean="0"/>
            <a:t>Compra</a:t>
          </a:r>
          <a:endParaRPr lang="en-US" dirty="0"/>
        </a:p>
      </dgm:t>
    </dgm:pt>
    <dgm:pt modelId="{4E4581CC-708C-F848-95E1-CE51E9C44551}" type="parTrans" cxnId="{D7B79277-D535-DB42-B04F-5E4CCAD65587}">
      <dgm:prSet/>
      <dgm:spPr/>
      <dgm:t>
        <a:bodyPr/>
        <a:lstStyle/>
        <a:p>
          <a:endParaRPr lang="en-US"/>
        </a:p>
      </dgm:t>
    </dgm:pt>
    <dgm:pt modelId="{6BF889DE-0D6C-604A-B3E7-87CA1779FBAC}" type="sibTrans" cxnId="{D7B79277-D535-DB42-B04F-5E4CCAD65587}">
      <dgm:prSet/>
      <dgm:spPr/>
      <dgm:t>
        <a:bodyPr/>
        <a:lstStyle/>
        <a:p>
          <a:endParaRPr lang="en-US"/>
        </a:p>
      </dgm:t>
    </dgm:pt>
    <dgm:pt modelId="{4C0BC5DD-C2C5-314B-A278-5B94B43114AE}">
      <dgm:prSet phldrT="[Text]"/>
      <dgm:spPr/>
      <dgm:t>
        <a:bodyPr/>
        <a:lstStyle/>
        <a:p>
          <a:r>
            <a:rPr lang="en-US" dirty="0" err="1" smtClean="0"/>
            <a:t>Conversão</a:t>
          </a:r>
          <a:r>
            <a:rPr lang="en-US" dirty="0" smtClean="0"/>
            <a:t> </a:t>
          </a:r>
          <a:endParaRPr lang="en-US" dirty="0"/>
        </a:p>
      </dgm:t>
    </dgm:pt>
    <dgm:pt modelId="{8DB0CFB2-F327-C94A-90B9-663D6BFBFA1E}" type="parTrans" cxnId="{AE90E6E5-4381-D946-A1EA-1BF7D2C2593E}">
      <dgm:prSet/>
      <dgm:spPr/>
      <dgm:t>
        <a:bodyPr/>
        <a:lstStyle/>
        <a:p>
          <a:endParaRPr lang="en-US"/>
        </a:p>
      </dgm:t>
    </dgm:pt>
    <dgm:pt modelId="{9EF5AD38-BFE8-084C-82AE-E7B72043DA3E}" type="sibTrans" cxnId="{AE90E6E5-4381-D946-A1EA-1BF7D2C2593E}">
      <dgm:prSet/>
      <dgm:spPr/>
      <dgm:t>
        <a:bodyPr/>
        <a:lstStyle/>
        <a:p>
          <a:endParaRPr lang="en-US"/>
        </a:p>
      </dgm:t>
    </dgm:pt>
    <dgm:pt modelId="{759A22D5-D0CF-FA43-B99C-C9DEF16623B0}" type="pres">
      <dgm:prSet presAssocID="{CB424443-61A9-404F-9B92-2E401E98E9C0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44A07805-1DE9-4940-8D15-C9D2FC98AB05}" type="pres">
      <dgm:prSet presAssocID="{CB424443-61A9-404F-9B92-2E401E98E9C0}" presName="arrowNode" presStyleLbl="node1" presStyleIdx="0" presStyleCnt="1"/>
      <dgm:spPr/>
    </dgm:pt>
    <dgm:pt modelId="{D5F078B2-2EB0-3B43-8C73-2E782B6B1FCA}" type="pres">
      <dgm:prSet presAssocID="{37B7B105-83A9-A944-837C-DA6C9A4B369A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D3C24-D27D-0F4F-BC63-A9C4BD829BD7}" type="pres">
      <dgm:prSet presAssocID="{B26DE7D0-9807-E449-8AB6-322227DAB347}" presName="txNode2" presStyleLbl="revTx" presStyleIdx="1" presStyleCnt="5" custLinFactNeighborX="-14174" custLinFactNeighborY="-16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2B549-0A96-7047-BECB-5DE697FCB3CE}" type="pres">
      <dgm:prSet presAssocID="{342C25CF-D973-5D4C-B0D0-9E038161C715}" presName="dotNode2" presStyleCnt="0"/>
      <dgm:spPr/>
    </dgm:pt>
    <dgm:pt modelId="{3CE20274-9F17-4841-9AD1-8D034148D477}" type="pres">
      <dgm:prSet presAssocID="{342C25CF-D973-5D4C-B0D0-9E038161C715}" presName="dotRepeatNode" presStyleLbl="fgShp" presStyleIdx="0" presStyleCnt="3"/>
      <dgm:spPr/>
      <dgm:t>
        <a:bodyPr/>
        <a:lstStyle/>
        <a:p>
          <a:endParaRPr lang="en-US"/>
        </a:p>
      </dgm:t>
    </dgm:pt>
    <dgm:pt modelId="{B77E1403-8FB1-2248-A8BA-BD9ABEC4CCEA}" type="pres">
      <dgm:prSet presAssocID="{E48BD7A8-5525-EF40-A9AC-60E192D701AF}" presName="txNode3" presStyleLbl="revTx" presStyleIdx="2" presStyleCnt="5" custLinFactNeighborX="15518" custLinFactNeighborY="8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559FD-731F-0543-B646-0541CF943E64}" type="pres">
      <dgm:prSet presAssocID="{EF668C99-A4F0-FE4A-8901-D08B7D649C72}" presName="dotNode3" presStyleCnt="0"/>
      <dgm:spPr/>
    </dgm:pt>
    <dgm:pt modelId="{EA1A2A9F-712D-FF4F-8D90-E2485A50F6C4}" type="pres">
      <dgm:prSet presAssocID="{EF668C99-A4F0-FE4A-8901-D08B7D649C72}" presName="dotRepeatNode" presStyleLbl="fgShp" presStyleIdx="1" presStyleCnt="3"/>
      <dgm:spPr/>
      <dgm:t>
        <a:bodyPr/>
        <a:lstStyle/>
        <a:p>
          <a:endParaRPr lang="en-US"/>
        </a:p>
      </dgm:t>
    </dgm:pt>
    <dgm:pt modelId="{66BA2449-6559-574A-91C8-775FD1271640}" type="pres">
      <dgm:prSet presAssocID="{2496B2C8-BCD9-C942-9B96-8BE521A7205A}" presName="txNode4" presStyleLbl="revTx" presStyleIdx="3" presStyleCnt="5" custLinFactNeighborX="-21410" custLinFactNeighborY="2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3F2C2-FB02-BE4F-8B5B-CD5B7DC9ED42}" type="pres">
      <dgm:prSet presAssocID="{6BF889DE-0D6C-604A-B3E7-87CA1779FBAC}" presName="dotNode4" presStyleCnt="0"/>
      <dgm:spPr/>
    </dgm:pt>
    <dgm:pt modelId="{9DB8B000-66DB-204D-9AAF-CDC2F1E3181C}" type="pres">
      <dgm:prSet presAssocID="{6BF889DE-0D6C-604A-B3E7-87CA1779FBAC}" presName="dotRepeatNode" presStyleLbl="fgShp" presStyleIdx="2" presStyleCnt="3"/>
      <dgm:spPr/>
      <dgm:t>
        <a:bodyPr/>
        <a:lstStyle/>
        <a:p>
          <a:endParaRPr lang="en-US"/>
        </a:p>
      </dgm:t>
    </dgm:pt>
    <dgm:pt modelId="{3BF0CE4C-6623-A74F-9111-EDD44F4AE123}" type="pres">
      <dgm:prSet presAssocID="{4C0BC5DD-C2C5-314B-A278-5B94B43114AE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9B0CF9-8EA1-924A-B4ED-5053672C086A}" srcId="{CB424443-61A9-404F-9B92-2E401E98E9C0}" destId="{E48BD7A8-5525-EF40-A9AC-60E192D701AF}" srcOrd="2" destOrd="0" parTransId="{DF190D41-2362-6E4C-918F-E81E775DDFBD}" sibTransId="{EF668C99-A4F0-FE4A-8901-D08B7D649C72}"/>
    <dgm:cxn modelId="{D7B79277-D535-DB42-B04F-5E4CCAD65587}" srcId="{CB424443-61A9-404F-9B92-2E401E98E9C0}" destId="{2496B2C8-BCD9-C942-9B96-8BE521A7205A}" srcOrd="3" destOrd="0" parTransId="{4E4581CC-708C-F848-95E1-CE51E9C44551}" sibTransId="{6BF889DE-0D6C-604A-B3E7-87CA1779FBAC}"/>
    <dgm:cxn modelId="{C3B7061F-41D4-214C-913C-2D9A486C2AFC}" type="presOf" srcId="{37B7B105-83A9-A944-837C-DA6C9A4B369A}" destId="{D5F078B2-2EB0-3B43-8C73-2E782B6B1FCA}" srcOrd="0" destOrd="0" presId="urn:microsoft.com/office/officeart/2009/3/layout/DescendingProcess"/>
    <dgm:cxn modelId="{16705478-F1D4-114D-B57C-19D95B79867E}" srcId="{CB424443-61A9-404F-9B92-2E401E98E9C0}" destId="{37B7B105-83A9-A944-837C-DA6C9A4B369A}" srcOrd="0" destOrd="0" parTransId="{0580942B-24D7-EB40-8692-94AA94A86899}" sibTransId="{7E0A139D-42FA-F842-9D75-0324F220E74C}"/>
    <dgm:cxn modelId="{E0EB3012-7F4B-3D41-B6E8-1F025D408EAA}" type="presOf" srcId="{CB424443-61A9-404F-9B92-2E401E98E9C0}" destId="{759A22D5-D0CF-FA43-B99C-C9DEF16623B0}" srcOrd="0" destOrd="0" presId="urn:microsoft.com/office/officeart/2009/3/layout/DescendingProcess"/>
    <dgm:cxn modelId="{86CC28E4-26C3-214A-98D4-19286197E190}" type="presOf" srcId="{2496B2C8-BCD9-C942-9B96-8BE521A7205A}" destId="{66BA2449-6559-574A-91C8-775FD1271640}" srcOrd="0" destOrd="0" presId="urn:microsoft.com/office/officeart/2009/3/layout/DescendingProcess"/>
    <dgm:cxn modelId="{A1748E36-EE36-0541-B7AD-A273216CBC48}" type="presOf" srcId="{EF668C99-A4F0-FE4A-8901-D08B7D649C72}" destId="{EA1A2A9F-712D-FF4F-8D90-E2485A50F6C4}" srcOrd="0" destOrd="0" presId="urn:microsoft.com/office/officeart/2009/3/layout/DescendingProcess"/>
    <dgm:cxn modelId="{D22A8D61-31EC-484E-A0FD-1CF31315A290}" srcId="{CB424443-61A9-404F-9B92-2E401E98E9C0}" destId="{B26DE7D0-9807-E449-8AB6-322227DAB347}" srcOrd="1" destOrd="0" parTransId="{859D6804-7ECF-D742-8608-609585CC8AFE}" sibTransId="{342C25CF-D973-5D4C-B0D0-9E038161C715}"/>
    <dgm:cxn modelId="{E8488BEB-ECC1-844F-9EF9-EF859D1EBD5D}" type="presOf" srcId="{B26DE7D0-9807-E449-8AB6-322227DAB347}" destId="{1F7D3C24-D27D-0F4F-BC63-A9C4BD829BD7}" srcOrd="0" destOrd="0" presId="urn:microsoft.com/office/officeart/2009/3/layout/DescendingProcess"/>
    <dgm:cxn modelId="{D7B70FE1-06AC-494D-86A7-028D611A8300}" type="presOf" srcId="{6BF889DE-0D6C-604A-B3E7-87CA1779FBAC}" destId="{9DB8B000-66DB-204D-9AAF-CDC2F1E3181C}" srcOrd="0" destOrd="0" presId="urn:microsoft.com/office/officeart/2009/3/layout/DescendingProcess"/>
    <dgm:cxn modelId="{1440665A-D94D-CA42-9193-3EC7ED770863}" type="presOf" srcId="{E48BD7A8-5525-EF40-A9AC-60E192D701AF}" destId="{B77E1403-8FB1-2248-A8BA-BD9ABEC4CCEA}" srcOrd="0" destOrd="0" presId="urn:microsoft.com/office/officeart/2009/3/layout/DescendingProcess"/>
    <dgm:cxn modelId="{AE90E6E5-4381-D946-A1EA-1BF7D2C2593E}" srcId="{CB424443-61A9-404F-9B92-2E401E98E9C0}" destId="{4C0BC5DD-C2C5-314B-A278-5B94B43114AE}" srcOrd="4" destOrd="0" parTransId="{8DB0CFB2-F327-C94A-90B9-663D6BFBFA1E}" sibTransId="{9EF5AD38-BFE8-084C-82AE-E7B72043DA3E}"/>
    <dgm:cxn modelId="{AED2755F-E47A-0C44-A5CD-FB84F378DC18}" type="presOf" srcId="{342C25CF-D973-5D4C-B0D0-9E038161C715}" destId="{3CE20274-9F17-4841-9AD1-8D034148D477}" srcOrd="0" destOrd="0" presId="urn:microsoft.com/office/officeart/2009/3/layout/DescendingProcess"/>
    <dgm:cxn modelId="{FD939F21-9F27-E646-9DE0-975BCF05BD9E}" type="presOf" srcId="{4C0BC5DD-C2C5-314B-A278-5B94B43114AE}" destId="{3BF0CE4C-6623-A74F-9111-EDD44F4AE123}" srcOrd="0" destOrd="0" presId="urn:microsoft.com/office/officeart/2009/3/layout/DescendingProcess"/>
    <dgm:cxn modelId="{A227CB58-8DB6-8D42-B1C0-594E609657F4}" type="presParOf" srcId="{759A22D5-D0CF-FA43-B99C-C9DEF16623B0}" destId="{44A07805-1DE9-4940-8D15-C9D2FC98AB05}" srcOrd="0" destOrd="0" presId="urn:microsoft.com/office/officeart/2009/3/layout/DescendingProcess"/>
    <dgm:cxn modelId="{6256325A-1A17-294E-A32F-B65A0ACAF8E0}" type="presParOf" srcId="{759A22D5-D0CF-FA43-B99C-C9DEF16623B0}" destId="{D5F078B2-2EB0-3B43-8C73-2E782B6B1FCA}" srcOrd="1" destOrd="0" presId="urn:microsoft.com/office/officeart/2009/3/layout/DescendingProcess"/>
    <dgm:cxn modelId="{9E34460A-EB04-F542-9019-53B605317137}" type="presParOf" srcId="{759A22D5-D0CF-FA43-B99C-C9DEF16623B0}" destId="{1F7D3C24-D27D-0F4F-BC63-A9C4BD829BD7}" srcOrd="2" destOrd="0" presId="urn:microsoft.com/office/officeart/2009/3/layout/DescendingProcess"/>
    <dgm:cxn modelId="{F22B104E-FFA1-9640-878A-5BECAEE791AC}" type="presParOf" srcId="{759A22D5-D0CF-FA43-B99C-C9DEF16623B0}" destId="{BEF2B549-0A96-7047-BECB-5DE697FCB3CE}" srcOrd="3" destOrd="0" presId="urn:microsoft.com/office/officeart/2009/3/layout/DescendingProcess"/>
    <dgm:cxn modelId="{217BD779-DA97-AE42-B962-260218370BA8}" type="presParOf" srcId="{BEF2B549-0A96-7047-BECB-5DE697FCB3CE}" destId="{3CE20274-9F17-4841-9AD1-8D034148D477}" srcOrd="0" destOrd="0" presId="urn:microsoft.com/office/officeart/2009/3/layout/DescendingProcess"/>
    <dgm:cxn modelId="{32034A05-1FA6-7648-9061-B6C9FCF804AE}" type="presParOf" srcId="{759A22D5-D0CF-FA43-B99C-C9DEF16623B0}" destId="{B77E1403-8FB1-2248-A8BA-BD9ABEC4CCEA}" srcOrd="4" destOrd="0" presId="urn:microsoft.com/office/officeart/2009/3/layout/DescendingProcess"/>
    <dgm:cxn modelId="{DAA30C78-DD1A-A54A-A172-A66FC64BC5E9}" type="presParOf" srcId="{759A22D5-D0CF-FA43-B99C-C9DEF16623B0}" destId="{F34559FD-731F-0543-B646-0541CF943E64}" srcOrd="5" destOrd="0" presId="urn:microsoft.com/office/officeart/2009/3/layout/DescendingProcess"/>
    <dgm:cxn modelId="{CF2CC5C2-219E-5C48-A0BA-FE72852EE29A}" type="presParOf" srcId="{F34559FD-731F-0543-B646-0541CF943E64}" destId="{EA1A2A9F-712D-FF4F-8D90-E2485A50F6C4}" srcOrd="0" destOrd="0" presId="urn:microsoft.com/office/officeart/2009/3/layout/DescendingProcess"/>
    <dgm:cxn modelId="{0D8DCD65-0436-044A-8B85-FA9C01713A07}" type="presParOf" srcId="{759A22D5-D0CF-FA43-B99C-C9DEF16623B0}" destId="{66BA2449-6559-574A-91C8-775FD1271640}" srcOrd="6" destOrd="0" presId="urn:microsoft.com/office/officeart/2009/3/layout/DescendingProcess"/>
    <dgm:cxn modelId="{2E0BD531-00C7-4540-B372-45824CEE7E32}" type="presParOf" srcId="{759A22D5-D0CF-FA43-B99C-C9DEF16623B0}" destId="{1553F2C2-FB02-BE4F-8B5B-CD5B7DC9ED42}" srcOrd="7" destOrd="0" presId="urn:microsoft.com/office/officeart/2009/3/layout/DescendingProcess"/>
    <dgm:cxn modelId="{783D307E-61CB-4A48-90C5-AC6BA2CB636F}" type="presParOf" srcId="{1553F2C2-FB02-BE4F-8B5B-CD5B7DC9ED42}" destId="{9DB8B000-66DB-204D-9AAF-CDC2F1E3181C}" srcOrd="0" destOrd="0" presId="urn:microsoft.com/office/officeart/2009/3/layout/DescendingProcess"/>
    <dgm:cxn modelId="{7D462946-71C3-1841-B745-6F5E4EB8D218}" type="presParOf" srcId="{759A22D5-D0CF-FA43-B99C-C9DEF16623B0}" destId="{3BF0CE4C-6623-A74F-9111-EDD44F4AE123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131405-F003-1C4E-9F3A-2E7075FB3B7A}" type="doc">
      <dgm:prSet loTypeId="urn:microsoft.com/office/officeart/2008/layout/VerticalCurvedList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F3D250-DFC0-C54E-B772-1C7BCE7622B5}">
      <dgm:prSet phldrT="[Text]" custT="1"/>
      <dgm:spPr/>
      <dgm:t>
        <a:bodyPr/>
        <a:lstStyle/>
        <a:p>
          <a:r>
            <a:rPr lang="en-US" sz="3200" b="1" dirty="0" smtClean="0"/>
            <a:t>Script de </a:t>
          </a:r>
          <a:r>
            <a:rPr lang="en-US" sz="3200" b="1" dirty="0" err="1" smtClean="0"/>
            <a:t>Controle</a:t>
          </a:r>
          <a:r>
            <a:rPr lang="en-US" sz="3200" dirty="0" smtClean="0"/>
            <a:t/>
          </a:r>
          <a:br>
            <a:rPr lang="en-US" sz="3200" dirty="0" smtClean="0"/>
          </a:br>
          <a:r>
            <a:rPr lang="en-US" sz="2400" dirty="0" err="1" smtClean="0"/>
            <a:t>Escolhe</a:t>
          </a:r>
          <a:r>
            <a:rPr lang="en-US" sz="2400" dirty="0" smtClean="0"/>
            <a:t> </a:t>
          </a:r>
          <a:r>
            <a:rPr lang="en-US" sz="2400" dirty="0" err="1" smtClean="0"/>
            <a:t>qual</a:t>
          </a:r>
          <a:r>
            <a:rPr lang="en-US" sz="2400" dirty="0" smtClean="0"/>
            <a:t> </a:t>
          </a:r>
          <a:r>
            <a:rPr lang="en-US" sz="2400" dirty="0" err="1" smtClean="0"/>
            <a:t>versão</a:t>
          </a:r>
          <a:r>
            <a:rPr lang="en-US" sz="2400" dirty="0" smtClean="0"/>
            <a:t> o </a:t>
          </a:r>
          <a:r>
            <a:rPr lang="en-US" sz="2400" dirty="0" err="1" smtClean="0"/>
            <a:t>usuário</a:t>
          </a:r>
          <a:r>
            <a:rPr lang="en-US" sz="2400" dirty="0" smtClean="0"/>
            <a:t> </a:t>
          </a:r>
          <a:r>
            <a:rPr lang="en-US" sz="2400" dirty="0" err="1" smtClean="0"/>
            <a:t>irá</a:t>
          </a:r>
          <a:r>
            <a:rPr lang="en-US" sz="2400" dirty="0" smtClean="0"/>
            <a:t> </a:t>
          </a:r>
          <a:r>
            <a:rPr lang="en-US" sz="2400" dirty="0" err="1" smtClean="0"/>
            <a:t>ver</a:t>
          </a:r>
          <a:endParaRPr lang="en-US" sz="3200" dirty="0"/>
        </a:p>
      </dgm:t>
    </dgm:pt>
    <dgm:pt modelId="{8F9692F6-B082-CE4C-A54E-DD282F5A0670}" type="parTrans" cxnId="{92785638-1AE5-3A46-BFA1-CAF4CD7B0DBA}">
      <dgm:prSet/>
      <dgm:spPr/>
      <dgm:t>
        <a:bodyPr/>
        <a:lstStyle/>
        <a:p>
          <a:endParaRPr lang="en-US"/>
        </a:p>
      </dgm:t>
    </dgm:pt>
    <dgm:pt modelId="{75D88BED-D7D0-EA4D-AF05-DBEF74349641}" type="sibTrans" cxnId="{92785638-1AE5-3A46-BFA1-CAF4CD7B0DBA}">
      <dgm:prSet/>
      <dgm:spPr/>
      <dgm:t>
        <a:bodyPr/>
        <a:lstStyle/>
        <a:p>
          <a:endParaRPr lang="en-US"/>
        </a:p>
      </dgm:t>
    </dgm:pt>
    <dgm:pt modelId="{7C40A317-DEA3-994F-AE31-F974DCB35895}">
      <dgm:prSet phldrT="[Text]"/>
      <dgm:spPr/>
      <dgm:t>
        <a:bodyPr/>
        <a:lstStyle/>
        <a:p>
          <a:r>
            <a:rPr lang="en-US" b="1" dirty="0" smtClean="0"/>
            <a:t>Script de </a:t>
          </a:r>
          <a:r>
            <a:rPr lang="en-US" b="1" dirty="0" err="1" smtClean="0"/>
            <a:t>Acompanhamento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Grava </a:t>
          </a:r>
          <a:r>
            <a:rPr lang="en-US" dirty="0" err="1" smtClean="0"/>
            <a:t>quando</a:t>
          </a:r>
          <a:r>
            <a:rPr lang="en-US" dirty="0" smtClean="0"/>
            <a:t> o </a:t>
          </a:r>
          <a:r>
            <a:rPr lang="en-US" dirty="0" err="1" smtClean="0"/>
            <a:t>usuário</a:t>
          </a:r>
          <a:r>
            <a:rPr lang="en-US" dirty="0" smtClean="0"/>
            <a:t> </a:t>
          </a:r>
          <a:r>
            <a:rPr lang="en-US" dirty="0" err="1" smtClean="0"/>
            <a:t>viu</a:t>
          </a:r>
          <a:r>
            <a:rPr lang="en-US" dirty="0" smtClean="0"/>
            <a:t> a </a:t>
          </a:r>
          <a:r>
            <a:rPr lang="en-US" dirty="0" err="1" smtClean="0"/>
            <a:t>página</a:t>
          </a:r>
          <a:endParaRPr lang="en-US" dirty="0"/>
        </a:p>
      </dgm:t>
    </dgm:pt>
    <dgm:pt modelId="{8DFEAC21-CDFA-D141-BD04-F6CD989461DA}" type="parTrans" cxnId="{9B917254-654E-B341-B3D1-8DEB62A882F1}">
      <dgm:prSet/>
      <dgm:spPr/>
      <dgm:t>
        <a:bodyPr/>
        <a:lstStyle/>
        <a:p>
          <a:endParaRPr lang="en-US"/>
        </a:p>
      </dgm:t>
    </dgm:pt>
    <dgm:pt modelId="{0E832A13-09CE-564B-B997-42907239C2B3}" type="sibTrans" cxnId="{9B917254-654E-B341-B3D1-8DEB62A882F1}">
      <dgm:prSet/>
      <dgm:spPr/>
      <dgm:t>
        <a:bodyPr/>
        <a:lstStyle/>
        <a:p>
          <a:endParaRPr lang="en-US"/>
        </a:p>
      </dgm:t>
    </dgm:pt>
    <dgm:pt modelId="{85C81FA7-B753-354A-85EB-24A8EBBC90AD}">
      <dgm:prSet phldrT="[Text]"/>
      <dgm:spPr/>
      <dgm:t>
        <a:bodyPr/>
        <a:lstStyle/>
        <a:p>
          <a:r>
            <a:rPr lang="en-US" b="1" dirty="0" smtClean="0"/>
            <a:t>Script de </a:t>
          </a:r>
          <a:r>
            <a:rPr lang="en-US" b="1" dirty="0" err="1" smtClean="0"/>
            <a:t>Conversão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Mede as </a:t>
          </a:r>
          <a:r>
            <a:rPr lang="en-US" dirty="0" err="1" smtClean="0"/>
            <a:t>conversões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os</a:t>
          </a:r>
          <a:r>
            <a:rPr lang="en-US" dirty="0" smtClean="0"/>
            <a:t> testes</a:t>
          </a:r>
          <a:endParaRPr lang="en-US" dirty="0"/>
        </a:p>
      </dgm:t>
    </dgm:pt>
    <dgm:pt modelId="{AD121ED5-8E07-DB47-9AC2-025ECAC1AAD6}" type="parTrans" cxnId="{818E6026-1E96-5240-A477-BAE6EAEA1F26}">
      <dgm:prSet/>
      <dgm:spPr/>
      <dgm:t>
        <a:bodyPr/>
        <a:lstStyle/>
        <a:p>
          <a:endParaRPr lang="en-US"/>
        </a:p>
      </dgm:t>
    </dgm:pt>
    <dgm:pt modelId="{9A2298F3-01B5-3F4B-94FA-E45998335B4B}" type="sibTrans" cxnId="{818E6026-1E96-5240-A477-BAE6EAEA1F26}">
      <dgm:prSet/>
      <dgm:spPr/>
      <dgm:t>
        <a:bodyPr/>
        <a:lstStyle/>
        <a:p>
          <a:endParaRPr lang="en-US"/>
        </a:p>
      </dgm:t>
    </dgm:pt>
    <dgm:pt modelId="{244708E1-ECD2-AF4B-8EAE-2977AE55B95F}" type="pres">
      <dgm:prSet presAssocID="{7B131405-F003-1C4E-9F3A-2E7075FB3B7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882135B-416C-0643-A4D8-F91BFFD7D86F}" type="pres">
      <dgm:prSet presAssocID="{7B131405-F003-1C4E-9F3A-2E7075FB3B7A}" presName="Name1" presStyleCnt="0"/>
      <dgm:spPr/>
    </dgm:pt>
    <dgm:pt modelId="{A8BBC2D5-F8DA-3740-89A1-AA3DB4E24FEF}" type="pres">
      <dgm:prSet presAssocID="{7B131405-F003-1C4E-9F3A-2E7075FB3B7A}" presName="cycle" presStyleCnt="0"/>
      <dgm:spPr/>
    </dgm:pt>
    <dgm:pt modelId="{E11D3196-0689-C947-AD0C-A492B566E47F}" type="pres">
      <dgm:prSet presAssocID="{7B131405-F003-1C4E-9F3A-2E7075FB3B7A}" presName="srcNode" presStyleLbl="node1" presStyleIdx="0" presStyleCnt="3"/>
      <dgm:spPr/>
    </dgm:pt>
    <dgm:pt modelId="{29EAC4F5-CB81-CF40-9903-3176428447E9}" type="pres">
      <dgm:prSet presAssocID="{7B131405-F003-1C4E-9F3A-2E7075FB3B7A}" presName="conn" presStyleLbl="parChTrans1D2" presStyleIdx="0" presStyleCnt="1"/>
      <dgm:spPr/>
      <dgm:t>
        <a:bodyPr/>
        <a:lstStyle/>
        <a:p>
          <a:endParaRPr lang="en-US"/>
        </a:p>
      </dgm:t>
    </dgm:pt>
    <dgm:pt modelId="{B3AD92BD-9A4A-A546-B61A-9125CC43CD25}" type="pres">
      <dgm:prSet presAssocID="{7B131405-F003-1C4E-9F3A-2E7075FB3B7A}" presName="extraNode" presStyleLbl="node1" presStyleIdx="0" presStyleCnt="3"/>
      <dgm:spPr/>
    </dgm:pt>
    <dgm:pt modelId="{31916FAD-8357-FA4D-A4DA-6795F8BDE1B6}" type="pres">
      <dgm:prSet presAssocID="{7B131405-F003-1C4E-9F3A-2E7075FB3B7A}" presName="dstNode" presStyleLbl="node1" presStyleIdx="0" presStyleCnt="3"/>
      <dgm:spPr/>
    </dgm:pt>
    <dgm:pt modelId="{E274C625-C3BF-F148-A143-F329DFAE52B8}" type="pres">
      <dgm:prSet presAssocID="{D5F3D250-DFC0-C54E-B772-1C7BCE7622B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877F6-5EEF-CE4B-B0B6-193A665111AE}" type="pres">
      <dgm:prSet presAssocID="{D5F3D250-DFC0-C54E-B772-1C7BCE7622B5}" presName="accent_1" presStyleCnt="0"/>
      <dgm:spPr/>
    </dgm:pt>
    <dgm:pt modelId="{04967DCC-37AA-684D-AF3A-053FD23EC0D7}" type="pres">
      <dgm:prSet presAssocID="{D5F3D250-DFC0-C54E-B772-1C7BCE7622B5}" presName="accentRepeatNode" presStyleLbl="solidFgAcc1" presStyleIdx="0" presStyleCnt="3"/>
      <dgm:spPr/>
    </dgm:pt>
    <dgm:pt modelId="{CF1936EB-67D4-0E40-AA8C-630A88130D55}" type="pres">
      <dgm:prSet presAssocID="{7C40A317-DEA3-994F-AE31-F974DCB3589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0FCE6-B4DA-7E4E-8639-67C6287AFC02}" type="pres">
      <dgm:prSet presAssocID="{7C40A317-DEA3-994F-AE31-F974DCB35895}" presName="accent_2" presStyleCnt="0"/>
      <dgm:spPr/>
    </dgm:pt>
    <dgm:pt modelId="{FF066BD4-D210-E64A-B8A6-36A54910303E}" type="pres">
      <dgm:prSet presAssocID="{7C40A317-DEA3-994F-AE31-F974DCB35895}" presName="accentRepeatNode" presStyleLbl="solidFgAcc1" presStyleIdx="1" presStyleCnt="3"/>
      <dgm:spPr/>
    </dgm:pt>
    <dgm:pt modelId="{8F5090F9-64BD-834D-ACE4-AA19D7326D5B}" type="pres">
      <dgm:prSet presAssocID="{85C81FA7-B753-354A-85EB-24A8EBBC90A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14D08-C50F-E541-AD5B-7595E02D4DAA}" type="pres">
      <dgm:prSet presAssocID="{85C81FA7-B753-354A-85EB-24A8EBBC90AD}" presName="accent_3" presStyleCnt="0"/>
      <dgm:spPr/>
    </dgm:pt>
    <dgm:pt modelId="{804921BF-5AC5-8A4D-AF0D-0B4DC3618C79}" type="pres">
      <dgm:prSet presAssocID="{85C81FA7-B753-354A-85EB-24A8EBBC90AD}" presName="accentRepeatNode" presStyleLbl="solidFgAcc1" presStyleIdx="2" presStyleCnt="3"/>
      <dgm:spPr/>
    </dgm:pt>
  </dgm:ptLst>
  <dgm:cxnLst>
    <dgm:cxn modelId="{40E60A31-B33A-7340-ADE6-B7D66822E52A}" type="presOf" srcId="{D5F3D250-DFC0-C54E-B772-1C7BCE7622B5}" destId="{E274C625-C3BF-F148-A143-F329DFAE52B8}" srcOrd="0" destOrd="0" presId="urn:microsoft.com/office/officeart/2008/layout/VerticalCurvedList"/>
    <dgm:cxn modelId="{AEB8B19F-E834-234A-B877-8B2F934D9765}" type="presOf" srcId="{7C40A317-DEA3-994F-AE31-F974DCB35895}" destId="{CF1936EB-67D4-0E40-AA8C-630A88130D55}" srcOrd="0" destOrd="0" presId="urn:microsoft.com/office/officeart/2008/layout/VerticalCurvedList"/>
    <dgm:cxn modelId="{9B917254-654E-B341-B3D1-8DEB62A882F1}" srcId="{7B131405-F003-1C4E-9F3A-2E7075FB3B7A}" destId="{7C40A317-DEA3-994F-AE31-F974DCB35895}" srcOrd="1" destOrd="0" parTransId="{8DFEAC21-CDFA-D141-BD04-F6CD989461DA}" sibTransId="{0E832A13-09CE-564B-B997-42907239C2B3}"/>
    <dgm:cxn modelId="{92785638-1AE5-3A46-BFA1-CAF4CD7B0DBA}" srcId="{7B131405-F003-1C4E-9F3A-2E7075FB3B7A}" destId="{D5F3D250-DFC0-C54E-B772-1C7BCE7622B5}" srcOrd="0" destOrd="0" parTransId="{8F9692F6-B082-CE4C-A54E-DD282F5A0670}" sibTransId="{75D88BED-D7D0-EA4D-AF05-DBEF74349641}"/>
    <dgm:cxn modelId="{818E6026-1E96-5240-A477-BAE6EAEA1F26}" srcId="{7B131405-F003-1C4E-9F3A-2E7075FB3B7A}" destId="{85C81FA7-B753-354A-85EB-24A8EBBC90AD}" srcOrd="2" destOrd="0" parTransId="{AD121ED5-8E07-DB47-9AC2-025ECAC1AAD6}" sibTransId="{9A2298F3-01B5-3F4B-94FA-E45998335B4B}"/>
    <dgm:cxn modelId="{124CC32B-CFF3-104B-9847-BADEFF1814B5}" type="presOf" srcId="{7B131405-F003-1C4E-9F3A-2E7075FB3B7A}" destId="{244708E1-ECD2-AF4B-8EAE-2977AE55B95F}" srcOrd="0" destOrd="0" presId="urn:microsoft.com/office/officeart/2008/layout/VerticalCurvedList"/>
    <dgm:cxn modelId="{CFC70EBD-4736-0D41-8B4C-19427E4FB3E4}" type="presOf" srcId="{75D88BED-D7D0-EA4D-AF05-DBEF74349641}" destId="{29EAC4F5-CB81-CF40-9903-3176428447E9}" srcOrd="0" destOrd="0" presId="urn:microsoft.com/office/officeart/2008/layout/VerticalCurvedList"/>
    <dgm:cxn modelId="{2FEF2DC5-BF32-B840-9035-2617636BBBD8}" type="presOf" srcId="{85C81FA7-B753-354A-85EB-24A8EBBC90AD}" destId="{8F5090F9-64BD-834D-ACE4-AA19D7326D5B}" srcOrd="0" destOrd="0" presId="urn:microsoft.com/office/officeart/2008/layout/VerticalCurvedList"/>
    <dgm:cxn modelId="{DE68D7EA-262C-BD48-94C8-3F3B813856B7}" type="presParOf" srcId="{244708E1-ECD2-AF4B-8EAE-2977AE55B95F}" destId="{2882135B-416C-0643-A4D8-F91BFFD7D86F}" srcOrd="0" destOrd="0" presId="urn:microsoft.com/office/officeart/2008/layout/VerticalCurvedList"/>
    <dgm:cxn modelId="{010FCA45-37DB-7A45-950B-21E98BB5987F}" type="presParOf" srcId="{2882135B-416C-0643-A4D8-F91BFFD7D86F}" destId="{A8BBC2D5-F8DA-3740-89A1-AA3DB4E24FEF}" srcOrd="0" destOrd="0" presId="urn:microsoft.com/office/officeart/2008/layout/VerticalCurvedList"/>
    <dgm:cxn modelId="{1379FADC-1023-0347-AE76-8C87F2A91CF8}" type="presParOf" srcId="{A8BBC2D5-F8DA-3740-89A1-AA3DB4E24FEF}" destId="{E11D3196-0689-C947-AD0C-A492B566E47F}" srcOrd="0" destOrd="0" presId="urn:microsoft.com/office/officeart/2008/layout/VerticalCurvedList"/>
    <dgm:cxn modelId="{0368A1BF-B1B8-A749-8BAF-1511170F1E02}" type="presParOf" srcId="{A8BBC2D5-F8DA-3740-89A1-AA3DB4E24FEF}" destId="{29EAC4F5-CB81-CF40-9903-3176428447E9}" srcOrd="1" destOrd="0" presId="urn:microsoft.com/office/officeart/2008/layout/VerticalCurvedList"/>
    <dgm:cxn modelId="{84DA6458-5336-754B-9F79-A6F506DD1C7B}" type="presParOf" srcId="{A8BBC2D5-F8DA-3740-89A1-AA3DB4E24FEF}" destId="{B3AD92BD-9A4A-A546-B61A-9125CC43CD25}" srcOrd="2" destOrd="0" presId="urn:microsoft.com/office/officeart/2008/layout/VerticalCurvedList"/>
    <dgm:cxn modelId="{D1632C47-33D0-574E-8910-D884A568D193}" type="presParOf" srcId="{A8BBC2D5-F8DA-3740-89A1-AA3DB4E24FEF}" destId="{31916FAD-8357-FA4D-A4DA-6795F8BDE1B6}" srcOrd="3" destOrd="0" presId="urn:microsoft.com/office/officeart/2008/layout/VerticalCurvedList"/>
    <dgm:cxn modelId="{5A5575EA-3D84-8B4B-B4E1-7F635E7BD44D}" type="presParOf" srcId="{2882135B-416C-0643-A4D8-F91BFFD7D86F}" destId="{E274C625-C3BF-F148-A143-F329DFAE52B8}" srcOrd="1" destOrd="0" presId="urn:microsoft.com/office/officeart/2008/layout/VerticalCurvedList"/>
    <dgm:cxn modelId="{6C1AF55E-B049-A44D-B28E-81BD95954D26}" type="presParOf" srcId="{2882135B-416C-0643-A4D8-F91BFFD7D86F}" destId="{7D9877F6-5EEF-CE4B-B0B6-193A665111AE}" srcOrd="2" destOrd="0" presId="urn:microsoft.com/office/officeart/2008/layout/VerticalCurvedList"/>
    <dgm:cxn modelId="{19CC9594-49E6-4745-B046-F637EEB382C9}" type="presParOf" srcId="{7D9877F6-5EEF-CE4B-B0B6-193A665111AE}" destId="{04967DCC-37AA-684D-AF3A-053FD23EC0D7}" srcOrd="0" destOrd="0" presId="urn:microsoft.com/office/officeart/2008/layout/VerticalCurvedList"/>
    <dgm:cxn modelId="{DAB23F33-F170-6F46-9C78-161847DBAAEC}" type="presParOf" srcId="{2882135B-416C-0643-A4D8-F91BFFD7D86F}" destId="{CF1936EB-67D4-0E40-AA8C-630A88130D55}" srcOrd="3" destOrd="0" presId="urn:microsoft.com/office/officeart/2008/layout/VerticalCurvedList"/>
    <dgm:cxn modelId="{3EEA1F1B-0D6D-CE42-8CE3-F6CE408084F9}" type="presParOf" srcId="{2882135B-416C-0643-A4D8-F91BFFD7D86F}" destId="{DB70FCE6-B4DA-7E4E-8639-67C6287AFC02}" srcOrd="4" destOrd="0" presId="urn:microsoft.com/office/officeart/2008/layout/VerticalCurvedList"/>
    <dgm:cxn modelId="{521616E8-71BF-7F43-B83D-D40A35773754}" type="presParOf" srcId="{DB70FCE6-B4DA-7E4E-8639-67C6287AFC02}" destId="{FF066BD4-D210-E64A-B8A6-36A54910303E}" srcOrd="0" destOrd="0" presId="urn:microsoft.com/office/officeart/2008/layout/VerticalCurvedList"/>
    <dgm:cxn modelId="{EFE689EC-8642-384E-B5D5-849D4A30B114}" type="presParOf" srcId="{2882135B-416C-0643-A4D8-F91BFFD7D86F}" destId="{8F5090F9-64BD-834D-ACE4-AA19D7326D5B}" srcOrd="5" destOrd="0" presId="urn:microsoft.com/office/officeart/2008/layout/VerticalCurvedList"/>
    <dgm:cxn modelId="{C3013220-FEF5-534D-952F-589D7CAA099F}" type="presParOf" srcId="{2882135B-416C-0643-A4D8-F91BFFD7D86F}" destId="{CD214D08-C50F-E541-AD5B-7595E02D4DAA}" srcOrd="6" destOrd="0" presId="urn:microsoft.com/office/officeart/2008/layout/VerticalCurvedList"/>
    <dgm:cxn modelId="{69C9CA70-CC29-4A42-8FA8-676BD530EE71}" type="presParOf" srcId="{CD214D08-C50F-E541-AD5B-7595E02D4DAA}" destId="{804921BF-5AC5-8A4D-AF0D-0B4DC3618C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131405-F003-1C4E-9F3A-2E7075FB3B7A}" type="doc">
      <dgm:prSet loTypeId="urn:microsoft.com/office/officeart/2008/layout/VerticalCurvedList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40A317-DEA3-994F-AE31-F974DCB35895}">
      <dgm:prSet phldrT="[Text]"/>
      <dgm:spPr/>
      <dgm:t>
        <a:bodyPr/>
        <a:lstStyle/>
        <a:p>
          <a:r>
            <a:rPr lang="en-US" b="1" dirty="0" smtClean="0"/>
            <a:t>Script de </a:t>
          </a:r>
          <a:r>
            <a:rPr lang="en-US" b="1" dirty="0" err="1" smtClean="0"/>
            <a:t>Acompanhamento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Grava </a:t>
          </a:r>
          <a:r>
            <a:rPr lang="en-US" dirty="0" err="1" smtClean="0"/>
            <a:t>quando</a:t>
          </a:r>
          <a:r>
            <a:rPr lang="en-US" dirty="0" smtClean="0"/>
            <a:t> o </a:t>
          </a:r>
          <a:r>
            <a:rPr lang="en-US" dirty="0" err="1" smtClean="0"/>
            <a:t>usuário</a:t>
          </a:r>
          <a:r>
            <a:rPr lang="en-US" dirty="0" smtClean="0"/>
            <a:t> </a:t>
          </a:r>
          <a:r>
            <a:rPr lang="en-US" dirty="0" err="1" smtClean="0"/>
            <a:t>viu</a:t>
          </a:r>
          <a:r>
            <a:rPr lang="en-US" dirty="0" smtClean="0"/>
            <a:t> a </a:t>
          </a:r>
          <a:r>
            <a:rPr lang="en-US" dirty="0" err="1" smtClean="0"/>
            <a:t>página</a:t>
          </a:r>
          <a:endParaRPr lang="en-US" dirty="0"/>
        </a:p>
      </dgm:t>
    </dgm:pt>
    <dgm:pt modelId="{8DFEAC21-CDFA-D141-BD04-F6CD989461DA}" type="parTrans" cxnId="{9B917254-654E-B341-B3D1-8DEB62A882F1}">
      <dgm:prSet/>
      <dgm:spPr/>
      <dgm:t>
        <a:bodyPr/>
        <a:lstStyle/>
        <a:p>
          <a:endParaRPr lang="en-US"/>
        </a:p>
      </dgm:t>
    </dgm:pt>
    <dgm:pt modelId="{0E832A13-09CE-564B-B997-42907239C2B3}" type="sibTrans" cxnId="{9B917254-654E-B341-B3D1-8DEB62A882F1}">
      <dgm:prSet/>
      <dgm:spPr/>
      <dgm:t>
        <a:bodyPr/>
        <a:lstStyle/>
        <a:p>
          <a:endParaRPr lang="en-US"/>
        </a:p>
      </dgm:t>
    </dgm:pt>
    <dgm:pt modelId="{85C81FA7-B753-354A-85EB-24A8EBBC90AD}">
      <dgm:prSet phldrT="[Text]"/>
      <dgm:spPr/>
      <dgm:t>
        <a:bodyPr/>
        <a:lstStyle/>
        <a:p>
          <a:r>
            <a:rPr lang="en-US" b="1" dirty="0" smtClean="0"/>
            <a:t>Script de </a:t>
          </a:r>
          <a:r>
            <a:rPr lang="en-US" b="1" dirty="0" err="1" smtClean="0"/>
            <a:t>Conversão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Mede as </a:t>
          </a:r>
          <a:r>
            <a:rPr lang="en-US" dirty="0" err="1" smtClean="0"/>
            <a:t>conversões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os</a:t>
          </a:r>
          <a:r>
            <a:rPr lang="en-US" dirty="0" smtClean="0"/>
            <a:t> testes</a:t>
          </a:r>
          <a:endParaRPr lang="en-US" dirty="0"/>
        </a:p>
      </dgm:t>
    </dgm:pt>
    <dgm:pt modelId="{AD121ED5-8E07-DB47-9AC2-025ECAC1AAD6}" type="parTrans" cxnId="{818E6026-1E96-5240-A477-BAE6EAEA1F26}">
      <dgm:prSet/>
      <dgm:spPr/>
      <dgm:t>
        <a:bodyPr/>
        <a:lstStyle/>
        <a:p>
          <a:endParaRPr lang="en-US"/>
        </a:p>
      </dgm:t>
    </dgm:pt>
    <dgm:pt modelId="{9A2298F3-01B5-3F4B-94FA-E45998335B4B}" type="sibTrans" cxnId="{818E6026-1E96-5240-A477-BAE6EAEA1F26}">
      <dgm:prSet/>
      <dgm:spPr/>
      <dgm:t>
        <a:bodyPr/>
        <a:lstStyle/>
        <a:p>
          <a:endParaRPr lang="en-US"/>
        </a:p>
      </dgm:t>
    </dgm:pt>
    <dgm:pt modelId="{A148077C-CE85-514C-9F2D-0B02BEDDC8FB}">
      <dgm:prSet phldrT="[Text]"/>
      <dgm:spPr/>
      <dgm:t>
        <a:bodyPr/>
        <a:lstStyle/>
        <a:p>
          <a:r>
            <a:rPr lang="en-US" b="1" smtClean="0"/>
            <a:t>Script para marcar Sessões</a:t>
          </a:r>
          <a:br>
            <a:rPr lang="en-US" b="1" smtClean="0"/>
          </a:br>
          <a:r>
            <a:rPr lang="en-US" smtClean="0"/>
            <a:t>Informa </a:t>
          </a:r>
          <a:r>
            <a:rPr lang="en-US" dirty="0" err="1" smtClean="0"/>
            <a:t>ao</a:t>
          </a:r>
          <a:r>
            <a:rPr lang="en-US" dirty="0" smtClean="0"/>
            <a:t> GWO </a:t>
          </a:r>
          <a:r>
            <a:rPr lang="en-US" dirty="0" err="1" smtClean="0"/>
            <a:t>que</a:t>
          </a:r>
          <a:r>
            <a:rPr lang="en-US" dirty="0" smtClean="0"/>
            <a:t> areas </a:t>
          </a:r>
          <a:r>
            <a:rPr lang="en-US" dirty="0" err="1" smtClean="0"/>
            <a:t>testar</a:t>
          </a:r>
          <a:endParaRPr lang="en-US" b="1" dirty="0"/>
        </a:p>
      </dgm:t>
    </dgm:pt>
    <dgm:pt modelId="{73FF35B4-D095-9F44-8A9E-A1F4FE56E0BB}" type="parTrans" cxnId="{5F311B54-0176-6E42-A851-2E4EB1432FB4}">
      <dgm:prSet/>
      <dgm:spPr/>
      <dgm:t>
        <a:bodyPr/>
        <a:lstStyle/>
        <a:p>
          <a:endParaRPr lang="en-US"/>
        </a:p>
      </dgm:t>
    </dgm:pt>
    <dgm:pt modelId="{C9B61F64-A4E4-5C47-A4B7-D960E8CCCB08}" type="sibTrans" cxnId="{5F311B54-0176-6E42-A851-2E4EB1432FB4}">
      <dgm:prSet/>
      <dgm:spPr/>
      <dgm:t>
        <a:bodyPr/>
        <a:lstStyle/>
        <a:p>
          <a:endParaRPr lang="en-US"/>
        </a:p>
      </dgm:t>
    </dgm:pt>
    <dgm:pt modelId="{244708E1-ECD2-AF4B-8EAE-2977AE55B95F}" type="pres">
      <dgm:prSet presAssocID="{7B131405-F003-1C4E-9F3A-2E7075FB3B7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882135B-416C-0643-A4D8-F91BFFD7D86F}" type="pres">
      <dgm:prSet presAssocID="{7B131405-F003-1C4E-9F3A-2E7075FB3B7A}" presName="Name1" presStyleCnt="0"/>
      <dgm:spPr/>
    </dgm:pt>
    <dgm:pt modelId="{A8BBC2D5-F8DA-3740-89A1-AA3DB4E24FEF}" type="pres">
      <dgm:prSet presAssocID="{7B131405-F003-1C4E-9F3A-2E7075FB3B7A}" presName="cycle" presStyleCnt="0"/>
      <dgm:spPr/>
    </dgm:pt>
    <dgm:pt modelId="{E11D3196-0689-C947-AD0C-A492B566E47F}" type="pres">
      <dgm:prSet presAssocID="{7B131405-F003-1C4E-9F3A-2E7075FB3B7A}" presName="srcNode" presStyleLbl="node1" presStyleIdx="0" presStyleCnt="3"/>
      <dgm:spPr/>
    </dgm:pt>
    <dgm:pt modelId="{29EAC4F5-CB81-CF40-9903-3176428447E9}" type="pres">
      <dgm:prSet presAssocID="{7B131405-F003-1C4E-9F3A-2E7075FB3B7A}" presName="conn" presStyleLbl="parChTrans1D2" presStyleIdx="0" presStyleCnt="1"/>
      <dgm:spPr/>
      <dgm:t>
        <a:bodyPr/>
        <a:lstStyle/>
        <a:p>
          <a:endParaRPr lang="en-US"/>
        </a:p>
      </dgm:t>
    </dgm:pt>
    <dgm:pt modelId="{B3AD92BD-9A4A-A546-B61A-9125CC43CD25}" type="pres">
      <dgm:prSet presAssocID="{7B131405-F003-1C4E-9F3A-2E7075FB3B7A}" presName="extraNode" presStyleLbl="node1" presStyleIdx="0" presStyleCnt="3"/>
      <dgm:spPr/>
    </dgm:pt>
    <dgm:pt modelId="{31916FAD-8357-FA4D-A4DA-6795F8BDE1B6}" type="pres">
      <dgm:prSet presAssocID="{7B131405-F003-1C4E-9F3A-2E7075FB3B7A}" presName="dstNode" presStyleLbl="node1" presStyleIdx="0" presStyleCnt="3"/>
      <dgm:spPr/>
    </dgm:pt>
    <dgm:pt modelId="{847AE08C-F032-6940-8D2E-7CD0ACCB290D}" type="pres">
      <dgm:prSet presAssocID="{7C40A317-DEA3-994F-AE31-F974DCB35895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5D1E83-3ABA-FE48-BD83-ED16DD0C67A5}" type="pres">
      <dgm:prSet presAssocID="{7C40A317-DEA3-994F-AE31-F974DCB35895}" presName="accent_1" presStyleCnt="0"/>
      <dgm:spPr/>
    </dgm:pt>
    <dgm:pt modelId="{FF066BD4-D210-E64A-B8A6-36A54910303E}" type="pres">
      <dgm:prSet presAssocID="{7C40A317-DEA3-994F-AE31-F974DCB35895}" presName="accentRepeatNode" presStyleLbl="solidFgAcc1" presStyleIdx="0" presStyleCnt="3"/>
      <dgm:spPr/>
    </dgm:pt>
    <dgm:pt modelId="{6F95C902-778E-E849-8C83-904E03C7E738}" type="pres">
      <dgm:prSet presAssocID="{A148077C-CE85-514C-9F2D-0B02BEDDC8F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6CDB9-D94E-C144-BBC6-A99431306C8C}" type="pres">
      <dgm:prSet presAssocID="{A148077C-CE85-514C-9F2D-0B02BEDDC8FB}" presName="accent_2" presStyleCnt="0"/>
      <dgm:spPr/>
    </dgm:pt>
    <dgm:pt modelId="{3FCBA96D-8A72-C247-8FE1-AB31FDE1234C}" type="pres">
      <dgm:prSet presAssocID="{A148077C-CE85-514C-9F2D-0B02BEDDC8FB}" presName="accentRepeatNode" presStyleLbl="solidFgAcc1" presStyleIdx="1" presStyleCnt="3"/>
      <dgm:spPr/>
    </dgm:pt>
    <dgm:pt modelId="{8F5090F9-64BD-834D-ACE4-AA19D7326D5B}" type="pres">
      <dgm:prSet presAssocID="{85C81FA7-B753-354A-85EB-24A8EBBC90AD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14D08-C50F-E541-AD5B-7595E02D4DAA}" type="pres">
      <dgm:prSet presAssocID="{85C81FA7-B753-354A-85EB-24A8EBBC90AD}" presName="accent_3" presStyleCnt="0"/>
      <dgm:spPr/>
    </dgm:pt>
    <dgm:pt modelId="{804921BF-5AC5-8A4D-AF0D-0B4DC3618C79}" type="pres">
      <dgm:prSet presAssocID="{85C81FA7-B753-354A-85EB-24A8EBBC90AD}" presName="accentRepeatNode" presStyleLbl="solidFgAcc1" presStyleIdx="2" presStyleCnt="3"/>
      <dgm:spPr/>
    </dgm:pt>
  </dgm:ptLst>
  <dgm:cxnLst>
    <dgm:cxn modelId="{4FD51C35-F3CB-0144-8CBD-321AE74A5B97}" type="presOf" srcId="{7C40A317-DEA3-994F-AE31-F974DCB35895}" destId="{847AE08C-F032-6940-8D2E-7CD0ACCB290D}" srcOrd="0" destOrd="0" presId="urn:microsoft.com/office/officeart/2008/layout/VerticalCurvedList"/>
    <dgm:cxn modelId="{C7A1BA7C-6D3A-174C-BD7D-5A3422C7E73E}" type="presOf" srcId="{A148077C-CE85-514C-9F2D-0B02BEDDC8FB}" destId="{6F95C902-778E-E849-8C83-904E03C7E738}" srcOrd="0" destOrd="0" presId="urn:microsoft.com/office/officeart/2008/layout/VerticalCurvedList"/>
    <dgm:cxn modelId="{321A7A22-0140-0A49-916F-B7DBABA2A792}" type="presOf" srcId="{85C81FA7-B753-354A-85EB-24A8EBBC90AD}" destId="{8F5090F9-64BD-834D-ACE4-AA19D7326D5B}" srcOrd="0" destOrd="0" presId="urn:microsoft.com/office/officeart/2008/layout/VerticalCurvedList"/>
    <dgm:cxn modelId="{B4B2DC3E-C238-544F-B9AF-14746E0A154B}" type="presOf" srcId="{0E832A13-09CE-564B-B997-42907239C2B3}" destId="{29EAC4F5-CB81-CF40-9903-3176428447E9}" srcOrd="0" destOrd="0" presId="urn:microsoft.com/office/officeart/2008/layout/VerticalCurvedList"/>
    <dgm:cxn modelId="{9B917254-654E-B341-B3D1-8DEB62A882F1}" srcId="{7B131405-F003-1C4E-9F3A-2E7075FB3B7A}" destId="{7C40A317-DEA3-994F-AE31-F974DCB35895}" srcOrd="0" destOrd="0" parTransId="{8DFEAC21-CDFA-D141-BD04-F6CD989461DA}" sibTransId="{0E832A13-09CE-564B-B997-42907239C2B3}"/>
    <dgm:cxn modelId="{5F311B54-0176-6E42-A851-2E4EB1432FB4}" srcId="{7B131405-F003-1C4E-9F3A-2E7075FB3B7A}" destId="{A148077C-CE85-514C-9F2D-0B02BEDDC8FB}" srcOrd="1" destOrd="0" parTransId="{73FF35B4-D095-9F44-8A9E-A1F4FE56E0BB}" sibTransId="{C9B61F64-A4E4-5C47-A4B7-D960E8CCCB08}"/>
    <dgm:cxn modelId="{818E6026-1E96-5240-A477-BAE6EAEA1F26}" srcId="{7B131405-F003-1C4E-9F3A-2E7075FB3B7A}" destId="{85C81FA7-B753-354A-85EB-24A8EBBC90AD}" srcOrd="2" destOrd="0" parTransId="{AD121ED5-8E07-DB47-9AC2-025ECAC1AAD6}" sibTransId="{9A2298F3-01B5-3F4B-94FA-E45998335B4B}"/>
    <dgm:cxn modelId="{ACD27D83-23ED-E945-B820-A809F3163A67}" type="presOf" srcId="{7B131405-F003-1C4E-9F3A-2E7075FB3B7A}" destId="{244708E1-ECD2-AF4B-8EAE-2977AE55B95F}" srcOrd="0" destOrd="0" presId="urn:microsoft.com/office/officeart/2008/layout/VerticalCurvedList"/>
    <dgm:cxn modelId="{FC2ED55A-4F73-5F49-AE67-04D355106D84}" type="presParOf" srcId="{244708E1-ECD2-AF4B-8EAE-2977AE55B95F}" destId="{2882135B-416C-0643-A4D8-F91BFFD7D86F}" srcOrd="0" destOrd="0" presId="urn:microsoft.com/office/officeart/2008/layout/VerticalCurvedList"/>
    <dgm:cxn modelId="{0252E8C6-2BF3-FD42-9218-B230626AD10C}" type="presParOf" srcId="{2882135B-416C-0643-A4D8-F91BFFD7D86F}" destId="{A8BBC2D5-F8DA-3740-89A1-AA3DB4E24FEF}" srcOrd="0" destOrd="0" presId="urn:microsoft.com/office/officeart/2008/layout/VerticalCurvedList"/>
    <dgm:cxn modelId="{7B77DB0E-0857-1D44-A1B9-7E48F66183BA}" type="presParOf" srcId="{A8BBC2D5-F8DA-3740-89A1-AA3DB4E24FEF}" destId="{E11D3196-0689-C947-AD0C-A492B566E47F}" srcOrd="0" destOrd="0" presId="urn:microsoft.com/office/officeart/2008/layout/VerticalCurvedList"/>
    <dgm:cxn modelId="{B818E938-2825-E14D-9FA4-48077EA9D8AE}" type="presParOf" srcId="{A8BBC2D5-F8DA-3740-89A1-AA3DB4E24FEF}" destId="{29EAC4F5-CB81-CF40-9903-3176428447E9}" srcOrd="1" destOrd="0" presId="urn:microsoft.com/office/officeart/2008/layout/VerticalCurvedList"/>
    <dgm:cxn modelId="{FC590C43-01AC-184D-8913-B88A3798289F}" type="presParOf" srcId="{A8BBC2D5-F8DA-3740-89A1-AA3DB4E24FEF}" destId="{B3AD92BD-9A4A-A546-B61A-9125CC43CD25}" srcOrd="2" destOrd="0" presId="urn:microsoft.com/office/officeart/2008/layout/VerticalCurvedList"/>
    <dgm:cxn modelId="{9ADEACF6-E231-0E41-A671-9A0B981ABE9E}" type="presParOf" srcId="{A8BBC2D5-F8DA-3740-89A1-AA3DB4E24FEF}" destId="{31916FAD-8357-FA4D-A4DA-6795F8BDE1B6}" srcOrd="3" destOrd="0" presId="urn:microsoft.com/office/officeart/2008/layout/VerticalCurvedList"/>
    <dgm:cxn modelId="{912BDB74-BAA2-654F-8BAA-D4105AA1C6A8}" type="presParOf" srcId="{2882135B-416C-0643-A4D8-F91BFFD7D86F}" destId="{847AE08C-F032-6940-8D2E-7CD0ACCB290D}" srcOrd="1" destOrd="0" presId="urn:microsoft.com/office/officeart/2008/layout/VerticalCurvedList"/>
    <dgm:cxn modelId="{1BAF568D-6535-0740-83F8-E90455F06A83}" type="presParOf" srcId="{2882135B-416C-0643-A4D8-F91BFFD7D86F}" destId="{A75D1E83-3ABA-FE48-BD83-ED16DD0C67A5}" srcOrd="2" destOrd="0" presId="urn:microsoft.com/office/officeart/2008/layout/VerticalCurvedList"/>
    <dgm:cxn modelId="{5828114F-5875-6443-9690-69B829FF0592}" type="presParOf" srcId="{A75D1E83-3ABA-FE48-BD83-ED16DD0C67A5}" destId="{FF066BD4-D210-E64A-B8A6-36A54910303E}" srcOrd="0" destOrd="0" presId="urn:microsoft.com/office/officeart/2008/layout/VerticalCurvedList"/>
    <dgm:cxn modelId="{885F8E55-1456-2948-A9A9-4C664C5C52A8}" type="presParOf" srcId="{2882135B-416C-0643-A4D8-F91BFFD7D86F}" destId="{6F95C902-778E-E849-8C83-904E03C7E738}" srcOrd="3" destOrd="0" presId="urn:microsoft.com/office/officeart/2008/layout/VerticalCurvedList"/>
    <dgm:cxn modelId="{2CBC3F61-5C17-C04E-95D8-4BE1D163F934}" type="presParOf" srcId="{2882135B-416C-0643-A4D8-F91BFFD7D86F}" destId="{BE06CDB9-D94E-C144-BBC6-A99431306C8C}" srcOrd="4" destOrd="0" presId="urn:microsoft.com/office/officeart/2008/layout/VerticalCurvedList"/>
    <dgm:cxn modelId="{35449D9A-99E4-F44E-AAE7-E869052AD990}" type="presParOf" srcId="{BE06CDB9-D94E-C144-BBC6-A99431306C8C}" destId="{3FCBA96D-8A72-C247-8FE1-AB31FDE1234C}" srcOrd="0" destOrd="0" presId="urn:microsoft.com/office/officeart/2008/layout/VerticalCurvedList"/>
    <dgm:cxn modelId="{CE943D59-670C-664A-9DC7-8920A4D01FAA}" type="presParOf" srcId="{2882135B-416C-0643-A4D8-F91BFFD7D86F}" destId="{8F5090F9-64BD-834D-ACE4-AA19D7326D5B}" srcOrd="5" destOrd="0" presId="urn:microsoft.com/office/officeart/2008/layout/VerticalCurvedList"/>
    <dgm:cxn modelId="{D47DF13B-DA6E-914F-9857-5BF96D8C4CE2}" type="presParOf" srcId="{2882135B-416C-0643-A4D8-F91BFFD7D86F}" destId="{CD214D08-C50F-E541-AD5B-7595E02D4DAA}" srcOrd="6" destOrd="0" presId="urn:microsoft.com/office/officeart/2008/layout/VerticalCurvedList"/>
    <dgm:cxn modelId="{83F5A7CB-56FB-124E-ABC8-539CBD564A1E}" type="presParOf" srcId="{CD214D08-C50F-E541-AD5B-7595E02D4DAA}" destId="{804921BF-5AC5-8A4D-AF0D-0B4DC3618C7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07805-1DE9-4940-8D15-C9D2FC98AB05}">
      <dsp:nvSpPr>
        <dsp:cNvPr id="0" name=""/>
        <dsp:cNvSpPr/>
      </dsp:nvSpPr>
      <dsp:spPr>
        <a:xfrm rot="4396374">
          <a:off x="1634919" y="1083893"/>
          <a:ext cx="4702102" cy="3279130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E20274-9F17-4841-9AD1-8D034148D477}">
      <dsp:nvSpPr>
        <dsp:cNvPr id="0" name=""/>
        <dsp:cNvSpPr/>
      </dsp:nvSpPr>
      <dsp:spPr>
        <a:xfrm>
          <a:off x="3396341" y="1512064"/>
          <a:ext cx="118742" cy="11874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A1A2A9F-712D-FF4F-8D90-E2485A50F6C4}">
      <dsp:nvSpPr>
        <dsp:cNvPr id="0" name=""/>
        <dsp:cNvSpPr/>
      </dsp:nvSpPr>
      <dsp:spPr>
        <a:xfrm>
          <a:off x="4209403" y="2167873"/>
          <a:ext cx="118742" cy="11874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DB8B000-66DB-204D-9AAF-CDC2F1E3181C}">
      <dsp:nvSpPr>
        <dsp:cNvPr id="0" name=""/>
        <dsp:cNvSpPr/>
      </dsp:nvSpPr>
      <dsp:spPr>
        <a:xfrm>
          <a:off x="4818749" y="2934799"/>
          <a:ext cx="118742" cy="11874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5F078B2-2EB0-3B43-8C73-2E782B6B1FCA}">
      <dsp:nvSpPr>
        <dsp:cNvPr id="0" name=""/>
        <dsp:cNvSpPr/>
      </dsp:nvSpPr>
      <dsp:spPr>
        <a:xfrm>
          <a:off x="1319704" y="0"/>
          <a:ext cx="2216895" cy="87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Home</a:t>
          </a:r>
          <a:endParaRPr lang="en-US" sz="2800" kern="1200" dirty="0"/>
        </a:p>
      </dsp:txBody>
      <dsp:txXfrm>
        <a:off x="1319704" y="0"/>
        <a:ext cx="2216895" cy="871506"/>
      </dsp:txXfrm>
    </dsp:sp>
    <dsp:sp modelId="{1F7D3C24-D27D-0F4F-BC63-A9C4BD829BD7}">
      <dsp:nvSpPr>
        <dsp:cNvPr id="0" name=""/>
        <dsp:cNvSpPr/>
      </dsp:nvSpPr>
      <dsp:spPr>
        <a:xfrm>
          <a:off x="3617249" y="994585"/>
          <a:ext cx="3235469" cy="87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Categoria</a:t>
          </a:r>
          <a:endParaRPr lang="en-US" sz="2800" kern="1200" dirty="0"/>
        </a:p>
      </dsp:txBody>
      <dsp:txXfrm>
        <a:off x="3617249" y="994585"/>
        <a:ext cx="3235469" cy="871506"/>
      </dsp:txXfrm>
    </dsp:sp>
    <dsp:sp modelId="{B77E1403-8FB1-2248-A8BA-BD9ABEC4CCEA}">
      <dsp:nvSpPr>
        <dsp:cNvPr id="0" name=""/>
        <dsp:cNvSpPr/>
      </dsp:nvSpPr>
      <dsp:spPr>
        <a:xfrm>
          <a:off x="1719508" y="1862039"/>
          <a:ext cx="2576392" cy="87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Produto</a:t>
          </a:r>
          <a:endParaRPr lang="en-US" sz="2800" kern="1200" dirty="0"/>
        </a:p>
      </dsp:txBody>
      <dsp:txXfrm>
        <a:off x="1719508" y="1862039"/>
        <a:ext cx="2576392" cy="871506"/>
      </dsp:txXfrm>
    </dsp:sp>
    <dsp:sp modelId="{66BA2449-6559-574A-91C8-775FD1271640}">
      <dsp:nvSpPr>
        <dsp:cNvPr id="0" name=""/>
        <dsp:cNvSpPr/>
      </dsp:nvSpPr>
      <dsp:spPr>
        <a:xfrm>
          <a:off x="4910757" y="2581930"/>
          <a:ext cx="1977231" cy="87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Carrinho</a:t>
          </a:r>
          <a:r>
            <a:rPr lang="en-US" sz="2800" kern="1200" dirty="0" smtClean="0"/>
            <a:t> de </a:t>
          </a:r>
          <a:r>
            <a:rPr lang="en-US" sz="2800" kern="1200" dirty="0" err="1" smtClean="0"/>
            <a:t>Compra</a:t>
          </a:r>
          <a:endParaRPr lang="en-US" sz="2800" kern="1200" dirty="0"/>
        </a:p>
      </dsp:txBody>
      <dsp:txXfrm>
        <a:off x="4910757" y="2581930"/>
        <a:ext cx="1977231" cy="871506"/>
      </dsp:txXfrm>
    </dsp:sp>
    <dsp:sp modelId="{3BF0CE4C-6623-A74F-9111-EDD44F4AE123}">
      <dsp:nvSpPr>
        <dsp:cNvPr id="0" name=""/>
        <dsp:cNvSpPr/>
      </dsp:nvSpPr>
      <dsp:spPr>
        <a:xfrm>
          <a:off x="4315509" y="4575411"/>
          <a:ext cx="2995804" cy="87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Conversão</a:t>
          </a:r>
          <a:r>
            <a:rPr lang="en-US" sz="2800" kern="1200" dirty="0" smtClean="0"/>
            <a:t> </a:t>
          </a:r>
          <a:endParaRPr lang="en-US" sz="2800" kern="1200" dirty="0"/>
        </a:p>
      </dsp:txBody>
      <dsp:txXfrm>
        <a:off x="4315509" y="4575411"/>
        <a:ext cx="2995804" cy="871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AC4F5-CB81-CF40-9903-3176428447E9}">
      <dsp:nvSpPr>
        <dsp:cNvPr id="0" name=""/>
        <dsp:cNvSpPr/>
      </dsp:nvSpPr>
      <dsp:spPr>
        <a:xfrm>
          <a:off x="-5957838" y="-911926"/>
          <a:ext cx="7094352" cy="7094352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4C625-C3BF-F148-A143-F329DFAE52B8}">
      <dsp:nvSpPr>
        <dsp:cNvPr id="0" name=""/>
        <dsp:cNvSpPr/>
      </dsp:nvSpPr>
      <dsp:spPr>
        <a:xfrm>
          <a:off x="731545" y="527050"/>
          <a:ext cx="7895221" cy="105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Script de </a:t>
          </a:r>
          <a:r>
            <a:rPr lang="en-US" sz="3200" b="1" kern="1200" dirty="0" err="1" smtClean="0"/>
            <a:t>Controle</a:t>
          </a: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2400" kern="1200" dirty="0" err="1" smtClean="0"/>
            <a:t>Escolhe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qual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versão</a:t>
          </a:r>
          <a:r>
            <a:rPr lang="en-US" sz="2400" kern="1200" dirty="0" smtClean="0"/>
            <a:t> o </a:t>
          </a:r>
          <a:r>
            <a:rPr lang="en-US" sz="2400" kern="1200" dirty="0" err="1" smtClean="0"/>
            <a:t>usuário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irá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ver</a:t>
          </a:r>
          <a:endParaRPr lang="en-US" sz="3200" kern="1200" dirty="0"/>
        </a:p>
      </dsp:txBody>
      <dsp:txXfrm>
        <a:off x="731545" y="527050"/>
        <a:ext cx="7895221" cy="1054100"/>
      </dsp:txXfrm>
    </dsp:sp>
    <dsp:sp modelId="{04967DCC-37AA-684D-AF3A-053FD23EC0D7}">
      <dsp:nvSpPr>
        <dsp:cNvPr id="0" name=""/>
        <dsp:cNvSpPr/>
      </dsp:nvSpPr>
      <dsp:spPr>
        <a:xfrm>
          <a:off x="72732" y="39528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6EB-67D4-0E40-AA8C-630A88130D55}">
      <dsp:nvSpPr>
        <dsp:cNvPr id="0" name=""/>
        <dsp:cNvSpPr/>
      </dsp:nvSpPr>
      <dsp:spPr>
        <a:xfrm>
          <a:off x="1114710" y="2108200"/>
          <a:ext cx="7512056" cy="10541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Script de </a:t>
          </a:r>
          <a:r>
            <a:rPr lang="en-US" sz="3200" b="1" kern="1200" dirty="0" err="1" smtClean="0"/>
            <a:t>Acompanhamento</a:t>
          </a: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>Grava </a:t>
          </a:r>
          <a:r>
            <a:rPr lang="en-US" sz="3200" kern="1200" dirty="0" err="1" smtClean="0"/>
            <a:t>quando</a:t>
          </a:r>
          <a:r>
            <a:rPr lang="en-US" sz="3200" kern="1200" dirty="0" smtClean="0"/>
            <a:t> o </a:t>
          </a:r>
          <a:r>
            <a:rPr lang="en-US" sz="3200" kern="1200" dirty="0" err="1" smtClean="0"/>
            <a:t>usuário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viu</a:t>
          </a:r>
          <a:r>
            <a:rPr lang="en-US" sz="3200" kern="1200" dirty="0" smtClean="0"/>
            <a:t> a </a:t>
          </a:r>
          <a:r>
            <a:rPr lang="en-US" sz="3200" kern="1200" dirty="0" err="1" smtClean="0"/>
            <a:t>página</a:t>
          </a:r>
          <a:endParaRPr lang="en-US" sz="3200" kern="1200" dirty="0"/>
        </a:p>
      </dsp:txBody>
      <dsp:txXfrm>
        <a:off x="1114710" y="2108200"/>
        <a:ext cx="7512056" cy="1054100"/>
      </dsp:txXfrm>
    </dsp:sp>
    <dsp:sp modelId="{FF066BD4-D210-E64A-B8A6-36A54910303E}">
      <dsp:nvSpPr>
        <dsp:cNvPr id="0" name=""/>
        <dsp:cNvSpPr/>
      </dsp:nvSpPr>
      <dsp:spPr>
        <a:xfrm>
          <a:off x="455898" y="197643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090F9-64BD-834D-ACE4-AA19D7326D5B}">
      <dsp:nvSpPr>
        <dsp:cNvPr id="0" name=""/>
        <dsp:cNvSpPr/>
      </dsp:nvSpPr>
      <dsp:spPr>
        <a:xfrm>
          <a:off x="731545" y="3689350"/>
          <a:ext cx="7895221" cy="10541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Script de </a:t>
          </a:r>
          <a:r>
            <a:rPr lang="en-US" sz="3200" b="1" kern="1200" dirty="0" err="1" smtClean="0"/>
            <a:t>Conversão</a:t>
          </a: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>Mede as </a:t>
          </a:r>
          <a:r>
            <a:rPr lang="en-US" sz="3200" kern="1200" dirty="0" err="1" smtClean="0"/>
            <a:t>conversões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para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os</a:t>
          </a:r>
          <a:r>
            <a:rPr lang="en-US" sz="3200" kern="1200" dirty="0" smtClean="0"/>
            <a:t> testes</a:t>
          </a:r>
          <a:endParaRPr lang="en-US" sz="3200" kern="1200" dirty="0"/>
        </a:p>
      </dsp:txBody>
      <dsp:txXfrm>
        <a:off x="731545" y="3689350"/>
        <a:ext cx="7895221" cy="1054100"/>
      </dsp:txXfrm>
    </dsp:sp>
    <dsp:sp modelId="{804921BF-5AC5-8A4D-AF0D-0B4DC3618C79}">
      <dsp:nvSpPr>
        <dsp:cNvPr id="0" name=""/>
        <dsp:cNvSpPr/>
      </dsp:nvSpPr>
      <dsp:spPr>
        <a:xfrm>
          <a:off x="72732" y="355758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AC4F5-CB81-CF40-9903-3176428447E9}">
      <dsp:nvSpPr>
        <dsp:cNvPr id="0" name=""/>
        <dsp:cNvSpPr/>
      </dsp:nvSpPr>
      <dsp:spPr>
        <a:xfrm>
          <a:off x="-5957838" y="-911926"/>
          <a:ext cx="7094352" cy="7094352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AE08C-F032-6940-8D2E-7CD0ACCB290D}">
      <dsp:nvSpPr>
        <dsp:cNvPr id="0" name=""/>
        <dsp:cNvSpPr/>
      </dsp:nvSpPr>
      <dsp:spPr>
        <a:xfrm>
          <a:off x="731545" y="527050"/>
          <a:ext cx="7895221" cy="10541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Script de </a:t>
          </a:r>
          <a:r>
            <a:rPr lang="en-US" sz="3200" b="1" kern="1200" dirty="0" err="1" smtClean="0"/>
            <a:t>Acompanhamento</a:t>
          </a: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>Grava </a:t>
          </a:r>
          <a:r>
            <a:rPr lang="en-US" sz="3200" kern="1200" dirty="0" err="1" smtClean="0"/>
            <a:t>quando</a:t>
          </a:r>
          <a:r>
            <a:rPr lang="en-US" sz="3200" kern="1200" dirty="0" smtClean="0"/>
            <a:t> o </a:t>
          </a:r>
          <a:r>
            <a:rPr lang="en-US" sz="3200" kern="1200" dirty="0" err="1" smtClean="0"/>
            <a:t>usuário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viu</a:t>
          </a:r>
          <a:r>
            <a:rPr lang="en-US" sz="3200" kern="1200" dirty="0" smtClean="0"/>
            <a:t> a </a:t>
          </a:r>
          <a:r>
            <a:rPr lang="en-US" sz="3200" kern="1200" dirty="0" err="1" smtClean="0"/>
            <a:t>página</a:t>
          </a:r>
          <a:endParaRPr lang="en-US" sz="3200" kern="1200" dirty="0"/>
        </a:p>
      </dsp:txBody>
      <dsp:txXfrm>
        <a:off x="731545" y="527050"/>
        <a:ext cx="7895221" cy="1054100"/>
      </dsp:txXfrm>
    </dsp:sp>
    <dsp:sp modelId="{FF066BD4-D210-E64A-B8A6-36A54910303E}">
      <dsp:nvSpPr>
        <dsp:cNvPr id="0" name=""/>
        <dsp:cNvSpPr/>
      </dsp:nvSpPr>
      <dsp:spPr>
        <a:xfrm>
          <a:off x="72732" y="39528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5C902-778E-E849-8C83-904E03C7E738}">
      <dsp:nvSpPr>
        <dsp:cNvPr id="0" name=""/>
        <dsp:cNvSpPr/>
      </dsp:nvSpPr>
      <dsp:spPr>
        <a:xfrm>
          <a:off x="1114710" y="2108200"/>
          <a:ext cx="7512056" cy="10541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smtClean="0"/>
            <a:t>Script para marcar Sessões</a:t>
          </a:r>
          <a:br>
            <a:rPr lang="en-US" sz="3200" b="1" kern="1200" smtClean="0"/>
          </a:br>
          <a:r>
            <a:rPr lang="en-US" sz="3200" kern="1200" smtClean="0"/>
            <a:t>Informa </a:t>
          </a:r>
          <a:r>
            <a:rPr lang="en-US" sz="3200" kern="1200" dirty="0" err="1" smtClean="0"/>
            <a:t>ao</a:t>
          </a:r>
          <a:r>
            <a:rPr lang="en-US" sz="3200" kern="1200" dirty="0" smtClean="0"/>
            <a:t> GWO </a:t>
          </a:r>
          <a:r>
            <a:rPr lang="en-US" sz="3200" kern="1200" dirty="0" err="1" smtClean="0"/>
            <a:t>que</a:t>
          </a:r>
          <a:r>
            <a:rPr lang="en-US" sz="3200" kern="1200" dirty="0" smtClean="0"/>
            <a:t> areas </a:t>
          </a:r>
          <a:r>
            <a:rPr lang="en-US" sz="3200" kern="1200" dirty="0" err="1" smtClean="0"/>
            <a:t>testar</a:t>
          </a:r>
          <a:endParaRPr lang="en-US" sz="3200" b="1" kern="1200" dirty="0"/>
        </a:p>
      </dsp:txBody>
      <dsp:txXfrm>
        <a:off x="1114710" y="2108200"/>
        <a:ext cx="7512056" cy="1054100"/>
      </dsp:txXfrm>
    </dsp:sp>
    <dsp:sp modelId="{3FCBA96D-8A72-C247-8FE1-AB31FDE1234C}">
      <dsp:nvSpPr>
        <dsp:cNvPr id="0" name=""/>
        <dsp:cNvSpPr/>
      </dsp:nvSpPr>
      <dsp:spPr>
        <a:xfrm>
          <a:off x="455898" y="197643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090F9-64BD-834D-ACE4-AA19D7326D5B}">
      <dsp:nvSpPr>
        <dsp:cNvPr id="0" name=""/>
        <dsp:cNvSpPr/>
      </dsp:nvSpPr>
      <dsp:spPr>
        <a:xfrm>
          <a:off x="731545" y="3689350"/>
          <a:ext cx="7895221" cy="10541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669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Script de </a:t>
          </a:r>
          <a:r>
            <a:rPr lang="en-US" sz="3200" b="1" kern="1200" dirty="0" err="1" smtClean="0"/>
            <a:t>Conversão</a:t>
          </a:r>
          <a:r>
            <a:rPr lang="en-US" sz="3200" kern="1200" dirty="0" smtClean="0"/>
            <a:t/>
          </a:r>
          <a:br>
            <a:rPr lang="en-US" sz="3200" kern="1200" dirty="0" smtClean="0"/>
          </a:br>
          <a:r>
            <a:rPr lang="en-US" sz="3200" kern="1200" dirty="0" smtClean="0"/>
            <a:t>Mede as </a:t>
          </a:r>
          <a:r>
            <a:rPr lang="en-US" sz="3200" kern="1200" dirty="0" err="1" smtClean="0"/>
            <a:t>conversões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para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os</a:t>
          </a:r>
          <a:r>
            <a:rPr lang="en-US" sz="3200" kern="1200" dirty="0" smtClean="0"/>
            <a:t> testes</a:t>
          </a:r>
          <a:endParaRPr lang="en-US" sz="3200" kern="1200" dirty="0"/>
        </a:p>
      </dsp:txBody>
      <dsp:txXfrm>
        <a:off x="731545" y="3689350"/>
        <a:ext cx="7895221" cy="1054100"/>
      </dsp:txXfrm>
    </dsp:sp>
    <dsp:sp modelId="{804921BF-5AC5-8A4D-AF0D-0B4DC3618C79}">
      <dsp:nvSpPr>
        <dsp:cNvPr id="0" name=""/>
        <dsp:cNvSpPr/>
      </dsp:nvSpPr>
      <dsp:spPr>
        <a:xfrm>
          <a:off x="72732" y="3557587"/>
          <a:ext cx="1317625" cy="1317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952C0-836E-2E4A-A901-3E8C196F3C0A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0CE92-4178-E142-BD51-EBE0B06CC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9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1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NADALIN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8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NADALIN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6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1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NADALIN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4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NADALIN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4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NADALIN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4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0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2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0CE92-4178-E142-BD51-EBE0B06CC4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10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1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9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7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9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3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4F53705-267E-9E47-808D-88E485F6D45D}" type="datetimeFigureOut">
              <a:rPr lang="en-US" smtClean="0"/>
              <a:t>10/21/11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8E8442-D676-624B-8AEA-E979EBB0E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2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173038"/>
            <a:ext cx="8801100" cy="601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914400"/>
            <a:ext cx="8699500" cy="527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6356350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Intercon 2011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547100" y="6273800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1769A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Xf9QW" TargetMode="External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3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eg"/><Relationship Id="rId3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tbuckets.com" TargetMode="External"/><Relationship Id="rId4" Type="http://schemas.openxmlformats.org/officeDocument/2006/relationships/hyperlink" Target="http://www.ioninteractive.com/liveball-marketing-software/" TargetMode="External"/><Relationship Id="rId5" Type="http://schemas.openxmlformats.org/officeDocument/2006/relationships/hyperlink" Target="http://goo.gl/Xf9QW" TargetMode="External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48895"/>
            <a:ext cx="7772400" cy="1470025"/>
          </a:xfrm>
        </p:spPr>
        <p:txBody>
          <a:bodyPr/>
          <a:lstStyle/>
          <a:p>
            <a:r>
              <a:rPr lang="en-US" b="1" dirty="0" smtClean="0"/>
              <a:t>PLANEJANDO E IMPLEMENTANDO </a:t>
            </a:r>
            <a:r>
              <a:rPr lang="en-US" dirty="0" smtClean="0"/>
              <a:t>TESTES A/B E MULTIVARIÁVEIS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52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444" y="4858006"/>
            <a:ext cx="354762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BBE00"/>
                </a:solidFill>
              </a:rPr>
              <a:t>Adriano </a:t>
            </a:r>
            <a:r>
              <a:rPr lang="en-US" sz="2800" b="1" dirty="0" err="1" smtClean="0">
                <a:solidFill>
                  <a:srgbClr val="FBBE00"/>
                </a:solidFill>
              </a:rPr>
              <a:t>Nadalin</a:t>
            </a:r>
            <a:endParaRPr lang="en-US" sz="2800" b="1" dirty="0" smtClean="0">
              <a:solidFill>
                <a:srgbClr val="FBBE00"/>
              </a:solidFill>
            </a:endParaRPr>
          </a:p>
          <a:p>
            <a:r>
              <a:rPr lang="en-US" sz="2400" b="1" dirty="0" smtClean="0"/>
              <a:t>@</a:t>
            </a:r>
            <a:r>
              <a:rPr lang="en-US" sz="2400" b="1" dirty="0" err="1" smtClean="0"/>
              <a:t>anadalin</a:t>
            </a:r>
            <a:endParaRPr lang="en-US" sz="2400" b="1" dirty="0"/>
          </a:p>
          <a:p>
            <a:endParaRPr lang="en-US" sz="2400" b="1" dirty="0" smtClean="0"/>
          </a:p>
          <a:p>
            <a:r>
              <a:rPr lang="en-US" dirty="0" err="1" smtClean="0"/>
              <a:t>Gerente</a:t>
            </a:r>
            <a:r>
              <a:rPr lang="en-US" dirty="0" smtClean="0"/>
              <a:t> de SEO, BI e CRO – </a:t>
            </a:r>
            <a:r>
              <a:rPr lang="en-US" dirty="0" err="1" smtClean="0"/>
              <a:t>i</a:t>
            </a:r>
            <a:r>
              <a:rPr lang="en-US" dirty="0" smtClean="0"/>
              <a:t>-Cherry</a:t>
            </a:r>
          </a:p>
          <a:p>
            <a:r>
              <a:rPr lang="en-US" dirty="0" err="1" smtClean="0"/>
              <a:t>adriano.nadalin@i-cherry.com.br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269618" y="4858006"/>
            <a:ext cx="46193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BBE00"/>
                </a:solidFill>
              </a:rPr>
              <a:t>Caio</a:t>
            </a:r>
            <a:r>
              <a:rPr lang="en-US" sz="2800" b="1" dirty="0" smtClean="0">
                <a:solidFill>
                  <a:srgbClr val="FBBE00"/>
                </a:solidFill>
              </a:rPr>
              <a:t> </a:t>
            </a:r>
            <a:r>
              <a:rPr lang="en-US" sz="2800" b="1" dirty="0" err="1" smtClean="0">
                <a:solidFill>
                  <a:srgbClr val="FBBE00"/>
                </a:solidFill>
              </a:rPr>
              <a:t>Tozzini</a:t>
            </a:r>
            <a:endParaRPr lang="en-US" sz="2800" b="1" dirty="0" smtClean="0">
              <a:solidFill>
                <a:srgbClr val="FBBE00"/>
              </a:solidFill>
            </a:endParaRPr>
          </a:p>
          <a:p>
            <a:r>
              <a:rPr lang="en-US" sz="2400" b="1" dirty="0" smtClean="0"/>
              <a:t>@</a:t>
            </a:r>
            <a:r>
              <a:rPr lang="en-US" sz="2400" b="1" dirty="0" err="1" smtClean="0"/>
              <a:t>caiotozzini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dirty="0" err="1"/>
              <a:t>Gerente</a:t>
            </a:r>
            <a:r>
              <a:rPr lang="en-US" dirty="0"/>
              <a:t> de </a:t>
            </a:r>
            <a:r>
              <a:rPr lang="en-US" dirty="0" err="1"/>
              <a:t>Atendimento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Métricas</a:t>
            </a:r>
            <a:r>
              <a:rPr lang="en-US" dirty="0" smtClean="0"/>
              <a:t> – </a:t>
            </a:r>
            <a:r>
              <a:rPr lang="en-US" dirty="0" err="1"/>
              <a:t>Cadastra</a:t>
            </a:r>
            <a:endParaRPr lang="en-US" dirty="0"/>
          </a:p>
          <a:p>
            <a:r>
              <a:rPr lang="en-US" dirty="0" err="1" smtClean="0"/>
              <a:t>caio@cadastra.com.br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0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38338" y="8295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Potencial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5334" y="885469"/>
            <a:ext cx="143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4% </a:t>
            </a:r>
            <a:endParaRPr lang="en-US" sz="8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61290" y="853203"/>
            <a:ext cx="143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5</a:t>
            </a:r>
            <a:r>
              <a:rPr lang="en-US" sz="8000" dirty="0" smtClean="0"/>
              <a:t>% </a:t>
            </a:r>
            <a:endParaRPr lang="en-US" sz="8000" dirty="0"/>
          </a:p>
        </p:txBody>
      </p:sp>
      <p:sp>
        <p:nvSpPr>
          <p:cNvPr id="3" name="Right Arrow 2"/>
          <p:cNvSpPr/>
          <p:nvPr/>
        </p:nvSpPr>
        <p:spPr>
          <a:xfrm>
            <a:off x="3104444" y="1040692"/>
            <a:ext cx="2695223" cy="1135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97" y="3259667"/>
            <a:ext cx="3073584" cy="24588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3348" y="4175694"/>
            <a:ext cx="3451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+25% $ </a:t>
            </a:r>
          </a:p>
        </p:txBody>
      </p:sp>
      <p:sp>
        <p:nvSpPr>
          <p:cNvPr id="16" name="Equal 15"/>
          <p:cNvSpPr/>
          <p:nvPr/>
        </p:nvSpPr>
        <p:spPr>
          <a:xfrm>
            <a:off x="3697112" y="2381773"/>
            <a:ext cx="1354666" cy="877894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52864" y="6053667"/>
            <a:ext cx="54999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rgbClr val="1769AF"/>
                </a:solidFill>
              </a:rPr>
              <a:t>Por</a:t>
            </a:r>
            <a:r>
              <a:rPr lang="en-US" sz="3000" dirty="0" smtClean="0">
                <a:solidFill>
                  <a:srgbClr val="1769AF"/>
                </a:solidFill>
              </a:rPr>
              <a:t> </a:t>
            </a:r>
            <a:r>
              <a:rPr lang="en-US" sz="3000" dirty="0" err="1" smtClean="0">
                <a:solidFill>
                  <a:srgbClr val="1769AF"/>
                </a:solidFill>
              </a:rPr>
              <a:t>que</a:t>
            </a:r>
            <a:r>
              <a:rPr lang="en-US" sz="3000" dirty="0" smtClean="0">
                <a:solidFill>
                  <a:srgbClr val="1769AF"/>
                </a:solidFill>
              </a:rPr>
              <a:t> </a:t>
            </a:r>
            <a:r>
              <a:rPr lang="en-US" sz="3000" dirty="0" err="1" smtClean="0">
                <a:solidFill>
                  <a:srgbClr val="1769AF"/>
                </a:solidFill>
              </a:rPr>
              <a:t>não</a:t>
            </a:r>
            <a:r>
              <a:rPr lang="en-US" sz="3000" dirty="0" smtClean="0">
                <a:solidFill>
                  <a:srgbClr val="1769AF"/>
                </a:solidFill>
              </a:rPr>
              <a:t> </a:t>
            </a:r>
            <a:r>
              <a:rPr lang="en-US" sz="3000" dirty="0" err="1" smtClean="0">
                <a:solidFill>
                  <a:srgbClr val="1769AF"/>
                </a:solidFill>
              </a:rPr>
              <a:t>investir</a:t>
            </a:r>
            <a:r>
              <a:rPr lang="en-US" sz="3000" dirty="0" smtClean="0">
                <a:solidFill>
                  <a:srgbClr val="1769AF"/>
                </a:solidFill>
              </a:rPr>
              <a:t> tempo </a:t>
            </a:r>
            <a:r>
              <a:rPr lang="en-US" sz="3000" dirty="0" err="1" smtClean="0">
                <a:solidFill>
                  <a:srgbClr val="1769AF"/>
                </a:solidFill>
              </a:rPr>
              <a:t>nisso</a:t>
            </a:r>
            <a:r>
              <a:rPr lang="en-US" sz="3000" dirty="0" smtClean="0">
                <a:solidFill>
                  <a:srgbClr val="1769AF"/>
                </a:solidFill>
              </a:rPr>
              <a:t>? </a:t>
            </a:r>
            <a:endParaRPr lang="en-US" sz="3000" dirty="0">
              <a:solidFill>
                <a:srgbClr val="1769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80626"/>
            <a:ext cx="5410200" cy="411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33219"/>
            <a:ext cx="8266113" cy="141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933219"/>
            <a:ext cx="8305811" cy="141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70591"/>
              </p:ext>
            </p:extLst>
          </p:nvPr>
        </p:nvGraphicFramePr>
        <p:xfrm>
          <a:off x="1295400" y="551332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Métrica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Variação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Taxa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Rejeição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- 33%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Taxa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Conversão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+ 5%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82101"/>
              </p:ext>
            </p:extLst>
          </p:nvPr>
        </p:nvGraphicFramePr>
        <p:xfrm>
          <a:off x="1295400" y="5513322"/>
          <a:ext cx="6096000" cy="11125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048000"/>
                <a:gridCol w="3048000"/>
              </a:tblGrid>
              <a:tr h="11125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RECEITA&gt;&gt;&gt;&gt;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+$ 2.040.000,00 </a:t>
                      </a:r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por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mês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38338" y="8295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Potencial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96423"/>
            <a:ext cx="1482582" cy="14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Como </a:t>
            </a:r>
            <a:r>
              <a:rPr lang="en-US" dirty="0" err="1" smtClean="0"/>
              <a:t>começar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050" y="1394636"/>
            <a:ext cx="4034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4000" dirty="0" smtClean="0"/>
              <a:t>Simples</a:t>
            </a:r>
          </a:p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  <a:p>
            <a:pPr marL="285750" indent="-285750">
              <a:buFont typeface="Wingdings" charset="2"/>
              <a:buChar char="ü"/>
            </a:pPr>
            <a:endParaRPr lang="en-US" sz="4000" dirty="0"/>
          </a:p>
          <a:p>
            <a:pPr marL="285750" indent="-285750">
              <a:buFont typeface="Wingdings" charset="2"/>
              <a:buChar char="ü"/>
            </a:pPr>
            <a:r>
              <a:rPr lang="en-US" sz="4000" dirty="0" smtClean="0"/>
              <a:t>Alto </a:t>
            </a:r>
            <a:r>
              <a:rPr lang="en-US" sz="4000" dirty="0" err="1" smtClean="0"/>
              <a:t>impacto</a:t>
            </a:r>
            <a:endParaRPr lang="en-US" sz="400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3648261" y="1195402"/>
            <a:ext cx="1593780" cy="16685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Página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238154" y="1220307"/>
            <a:ext cx="1593780" cy="16685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Página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45000" y="1793104"/>
            <a:ext cx="40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05" y="3845941"/>
            <a:ext cx="2066481" cy="20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Copiar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resolve:</a:t>
            </a:r>
            <a:endParaRPr lang="en-US" dirty="0"/>
          </a:p>
        </p:txBody>
      </p:sp>
      <p:pic>
        <p:nvPicPr>
          <p:cNvPr id="3" name="Picture 2" descr="2011-10-19_20-18-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3" y="1160636"/>
            <a:ext cx="8165414" cy="42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Copiar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resolve: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3238" y="1294315"/>
            <a:ext cx="5778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Vendas</a:t>
            </a:r>
            <a:r>
              <a:rPr lang="en-US" sz="2400" dirty="0" smtClean="0"/>
              <a:t> </a:t>
            </a:r>
            <a:r>
              <a:rPr lang="en-US" sz="2400" dirty="0" err="1" smtClean="0"/>
              <a:t>necessárias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cada</a:t>
            </a:r>
            <a:r>
              <a:rPr lang="en-US" sz="2400" dirty="0" smtClean="0"/>
              <a:t> review: </a:t>
            </a:r>
            <a:r>
              <a:rPr lang="en-US" sz="2800" dirty="0" smtClean="0">
                <a:solidFill>
                  <a:srgbClr val="1769AF"/>
                </a:solidFill>
              </a:rPr>
              <a:t>1.300</a:t>
            </a:r>
            <a:endParaRPr lang="en-US" sz="2800" dirty="0">
              <a:solidFill>
                <a:srgbClr val="1769A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3238" y="2387582"/>
            <a:ext cx="656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Reviews </a:t>
            </a:r>
            <a:r>
              <a:rPr lang="en-US" sz="2400" dirty="0" err="1" smtClean="0"/>
              <a:t>necessários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influenciar</a:t>
            </a:r>
            <a:r>
              <a:rPr lang="en-US" sz="2400" dirty="0" smtClean="0"/>
              <a:t> as </a:t>
            </a:r>
            <a:r>
              <a:rPr lang="en-US" sz="2400" dirty="0" err="1" smtClean="0"/>
              <a:t>vendas</a:t>
            </a:r>
            <a:r>
              <a:rPr lang="en-US" sz="2400" dirty="0" smtClean="0"/>
              <a:t>: </a:t>
            </a:r>
            <a:r>
              <a:rPr lang="en-US" sz="2800" dirty="0" smtClean="0">
                <a:solidFill>
                  <a:srgbClr val="1769AF"/>
                </a:solidFill>
              </a:rPr>
              <a:t>20</a:t>
            </a:r>
            <a:endParaRPr lang="en-US" sz="2800" dirty="0">
              <a:solidFill>
                <a:srgbClr val="1769A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3238" y="3568788"/>
            <a:ext cx="677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Vendas</a:t>
            </a:r>
            <a:r>
              <a:rPr lang="en-US" sz="2400" dirty="0" smtClean="0"/>
              <a:t> </a:t>
            </a:r>
            <a:r>
              <a:rPr lang="en-US" sz="2400" dirty="0" err="1" smtClean="0"/>
              <a:t>necessárias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apoiar</a:t>
            </a:r>
            <a:r>
              <a:rPr lang="en-US" sz="2400" dirty="0" smtClean="0"/>
              <a:t> as </a:t>
            </a:r>
            <a:r>
              <a:rPr lang="en-US" sz="2400" dirty="0" err="1" smtClean="0"/>
              <a:t>vendas</a:t>
            </a:r>
            <a:r>
              <a:rPr lang="en-US" sz="2400" dirty="0" smtClean="0"/>
              <a:t>: </a:t>
            </a:r>
            <a:r>
              <a:rPr lang="en-US" sz="2800" dirty="0" smtClean="0">
                <a:solidFill>
                  <a:srgbClr val="1769AF"/>
                </a:solidFill>
              </a:rPr>
              <a:t>26.000</a:t>
            </a:r>
            <a:endParaRPr lang="en-US" sz="2800" dirty="0">
              <a:solidFill>
                <a:srgbClr val="1769A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238" y="4559952"/>
            <a:ext cx="6814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Visitantes</a:t>
            </a:r>
            <a:r>
              <a:rPr lang="en-US" sz="2400" dirty="0" smtClean="0"/>
              <a:t> </a:t>
            </a:r>
            <a:r>
              <a:rPr lang="en-US" sz="2400" dirty="0" err="1" smtClean="0"/>
              <a:t>necessários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apoiar</a:t>
            </a:r>
            <a:r>
              <a:rPr lang="en-US" sz="2400" dirty="0" smtClean="0"/>
              <a:t> a </a:t>
            </a:r>
            <a:r>
              <a:rPr lang="en-US" sz="2400" dirty="0" err="1" smtClean="0"/>
              <a:t>venda</a:t>
            </a:r>
            <a:r>
              <a:rPr lang="en-US" sz="2400" dirty="0" smtClean="0"/>
              <a:t> com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conversão</a:t>
            </a:r>
            <a:r>
              <a:rPr lang="en-US" sz="2400" dirty="0" smtClean="0"/>
              <a:t> de 2%:   </a:t>
            </a:r>
            <a:r>
              <a:rPr lang="en-US" sz="2800" dirty="0" smtClean="0">
                <a:solidFill>
                  <a:srgbClr val="1769AF"/>
                </a:solidFill>
              </a:rPr>
              <a:t>1.300.000</a:t>
            </a:r>
            <a:endParaRPr lang="en-US" sz="2800" dirty="0">
              <a:solidFill>
                <a:srgbClr val="1769A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70933" y="1409157"/>
            <a:ext cx="522111" cy="4083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70933" y="2502424"/>
            <a:ext cx="522111" cy="4083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911127" y="3683630"/>
            <a:ext cx="522111" cy="4083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11127" y="4671408"/>
            <a:ext cx="522111" cy="4083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44333" y="6350000"/>
            <a:ext cx="2822222" cy="36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Fonte</a:t>
            </a:r>
            <a:r>
              <a:rPr lang="en-US" dirty="0"/>
              <a:t>: Jared Spool</a:t>
            </a:r>
          </a:p>
        </p:txBody>
      </p:sp>
    </p:spTree>
    <p:extLst>
      <p:ext uri="{BB962C8B-B14F-4D97-AF65-F5344CB8AC3E}">
        <p14:creationId xmlns:p14="http://schemas.microsoft.com/office/powerpoint/2010/main" val="31602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Tipos</a:t>
            </a:r>
            <a:r>
              <a:rPr lang="en-US" dirty="0" smtClean="0"/>
              <a:t> de Testes: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64444" y="1143001"/>
            <a:ext cx="3612445" cy="4797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smtClean="0"/>
              <a:t>A/B/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N</a:t>
            </a:r>
          </a:p>
          <a:p>
            <a:pPr algn="ctr"/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err="1" smtClean="0">
                <a:solidFill>
                  <a:schemeClr val="tx1"/>
                </a:solidFill>
              </a:rPr>
              <a:t>Tráfego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</a:rPr>
              <a:t>baixo</a:t>
            </a:r>
            <a:endParaRPr lang="en-US" sz="2500" dirty="0" smtClean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5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chemeClr val="tx1"/>
                </a:solidFill>
              </a:rPr>
              <a:t>Taxa de </a:t>
            </a:r>
            <a:r>
              <a:rPr lang="en-US" sz="2500" dirty="0" err="1" smtClean="0">
                <a:solidFill>
                  <a:schemeClr val="tx1"/>
                </a:solidFill>
              </a:rPr>
              <a:t>conversão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</a:rPr>
              <a:t>Baixa</a:t>
            </a:r>
            <a:endParaRPr lang="en-US" sz="2500" dirty="0" smtClean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5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err="1" smtClean="0">
                <a:solidFill>
                  <a:schemeClr val="tx1"/>
                </a:solidFill>
              </a:rPr>
              <a:t>Conceitos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</a:rPr>
              <a:t>muito</a:t>
            </a: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</a:rPr>
              <a:t>diferentes</a:t>
            </a:r>
            <a:endParaRPr lang="en-US" sz="2500" dirty="0">
              <a:solidFill>
                <a:schemeClr val="tx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38888" y="1143001"/>
            <a:ext cx="3612445" cy="47977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dirty="0" err="1" smtClean="0"/>
              <a:t>Multivariáveis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err="1" smtClean="0">
                <a:solidFill>
                  <a:srgbClr val="000000"/>
                </a:solidFill>
              </a:rPr>
              <a:t>Amostra</a:t>
            </a:r>
            <a:r>
              <a:rPr lang="en-US" sz="2500" dirty="0" smtClean="0">
                <a:solidFill>
                  <a:srgbClr val="000000"/>
                </a:solidFill>
              </a:rPr>
              <a:t> Grande</a:t>
            </a: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err="1" smtClean="0">
                <a:solidFill>
                  <a:srgbClr val="000000"/>
                </a:solidFill>
              </a:rPr>
              <a:t>Variáveis</a:t>
            </a:r>
            <a:r>
              <a:rPr lang="en-US" sz="2500" dirty="0" smtClean="0">
                <a:solidFill>
                  <a:srgbClr val="000000"/>
                </a:solidFill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</a:rPr>
              <a:t>que</a:t>
            </a:r>
            <a:r>
              <a:rPr lang="en-US" sz="2500" dirty="0" smtClean="0">
                <a:solidFill>
                  <a:srgbClr val="000000"/>
                </a:solidFill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</a:rPr>
              <a:t>podem</a:t>
            </a:r>
            <a:r>
              <a:rPr lang="en-US" sz="2500" dirty="0" smtClean="0">
                <a:solidFill>
                  <a:srgbClr val="000000"/>
                </a:solidFill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</a:rPr>
              <a:t>ter</a:t>
            </a:r>
            <a:r>
              <a:rPr lang="en-US" sz="2500" dirty="0" smtClean="0">
                <a:solidFill>
                  <a:srgbClr val="000000"/>
                </a:solidFill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</a:rPr>
              <a:t>interação</a:t>
            </a:r>
            <a:r>
              <a:rPr lang="en-US" sz="2500" dirty="0" smtClean="0">
                <a:solidFill>
                  <a:srgbClr val="000000"/>
                </a:solidFill>
              </a:rPr>
              <a:t> entre </a:t>
            </a:r>
            <a:r>
              <a:rPr lang="en-US" sz="2500" dirty="0" err="1" smtClean="0">
                <a:solidFill>
                  <a:srgbClr val="000000"/>
                </a:solidFill>
              </a:rPr>
              <a:t>elas</a:t>
            </a: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Para </a:t>
            </a:r>
            <a:r>
              <a:rPr lang="en-US" sz="2500" dirty="0" err="1" smtClean="0">
                <a:solidFill>
                  <a:srgbClr val="000000"/>
                </a:solidFill>
              </a:rPr>
              <a:t>refinar</a:t>
            </a:r>
            <a:r>
              <a:rPr lang="en-US" sz="2500" dirty="0" smtClean="0">
                <a:solidFill>
                  <a:srgbClr val="000000"/>
                </a:solidFill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</a:rPr>
              <a:t>elementos</a:t>
            </a:r>
            <a:endParaRPr lang="en-US" sz="2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Boas </a:t>
            </a:r>
            <a:r>
              <a:rPr lang="en-US" dirty="0" err="1" smtClean="0"/>
              <a:t>práticas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1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533743">
            <a:off x="240738" y="901085"/>
            <a:ext cx="22288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 smtClean="0"/>
              <a:t>Onde</a:t>
            </a:r>
            <a:r>
              <a:rPr lang="en-US" sz="5000" dirty="0" smtClean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 rot="20803382">
            <a:off x="6589310" y="3658848"/>
            <a:ext cx="29936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 smtClean="0"/>
              <a:t>Por</a:t>
            </a:r>
            <a:r>
              <a:rPr lang="en-US" sz="5000" dirty="0" smtClean="0"/>
              <a:t> </a:t>
            </a:r>
            <a:r>
              <a:rPr lang="en-US" sz="5000" dirty="0" err="1" smtClean="0"/>
              <a:t>que</a:t>
            </a:r>
            <a:r>
              <a:rPr lang="en-US" sz="5000" dirty="0" smtClean="0"/>
              <a:t>?</a:t>
            </a:r>
            <a:endParaRPr lang="en-US" sz="5000" dirty="0"/>
          </a:p>
        </p:txBody>
      </p:sp>
      <p:sp>
        <p:nvSpPr>
          <p:cNvPr id="8" name="Rectangle 7"/>
          <p:cNvSpPr/>
          <p:nvPr/>
        </p:nvSpPr>
        <p:spPr>
          <a:xfrm>
            <a:off x="2522788" y="63891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www.flickr.com</a:t>
            </a:r>
            <a:r>
              <a:rPr lang="en-US" sz="1000" dirty="0" smtClean="0"/>
              <a:t>/photos/</a:t>
            </a:r>
            <a:r>
              <a:rPr lang="en-US" sz="1000" dirty="0" err="1" smtClean="0"/>
              <a:t>marcobellucci</a:t>
            </a:r>
            <a:r>
              <a:rPr lang="en-US" sz="1000" dirty="0" smtClean="0"/>
              <a:t>/3534516458/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44" y="816148"/>
            <a:ext cx="4180918" cy="55745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8142" y="82950"/>
            <a:ext cx="8801100" cy="60166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começo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27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4584" y="772580"/>
            <a:ext cx="187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Páginas</a:t>
            </a:r>
            <a:r>
              <a:rPr lang="en-US" dirty="0" smtClean="0"/>
              <a:t> “</a:t>
            </a:r>
            <a:r>
              <a:rPr lang="en-US" dirty="0" err="1" smtClean="0"/>
              <a:t>valiosas</a:t>
            </a:r>
            <a:r>
              <a:rPr lang="en-US" dirty="0" smtClean="0"/>
              <a:t>"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Onde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Picture 1" descr="2011-10-19_19-57-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6" y="1379112"/>
            <a:ext cx="8218280" cy="39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7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1818" y="772580"/>
            <a:ext cx="648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áreas</a:t>
            </a:r>
            <a:r>
              <a:rPr lang="en-US" dirty="0" smtClean="0"/>
              <a:t> de </a:t>
            </a:r>
            <a:r>
              <a:rPr lang="en-US" dirty="0" err="1" smtClean="0"/>
              <a:t>perdas</a:t>
            </a:r>
            <a:r>
              <a:rPr lang="en-US" dirty="0" smtClean="0"/>
              <a:t> de </a:t>
            </a:r>
            <a:r>
              <a:rPr lang="en-US" dirty="0" err="1" smtClean="0"/>
              <a:t>conversões</a:t>
            </a:r>
            <a:r>
              <a:rPr lang="en-US" dirty="0" smtClean="0"/>
              <a:t> e/</a:t>
            </a:r>
            <a:r>
              <a:rPr lang="en-US" dirty="0" err="1" smtClean="0"/>
              <a:t>ou</a:t>
            </a:r>
            <a:r>
              <a:rPr lang="en-US" dirty="0" smtClean="0"/>
              <a:t> taxa de </a:t>
            </a:r>
            <a:r>
              <a:rPr lang="en-US" dirty="0" err="1" smtClean="0"/>
              <a:t>rejeição</a:t>
            </a:r>
            <a:endParaRPr lang="en-US" dirty="0" smtClean="0"/>
          </a:p>
        </p:txBody>
      </p:sp>
      <p:pic>
        <p:nvPicPr>
          <p:cNvPr id="6" name="Picture 5" descr="2011-10-13_20-02-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01" y="1234616"/>
            <a:ext cx="6650456" cy="534411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Onde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4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Cultura</a:t>
            </a:r>
            <a:r>
              <a:rPr lang="en-US" dirty="0" smtClean="0"/>
              <a:t> de testes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6516" y="721338"/>
            <a:ext cx="338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Próximo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de </a:t>
            </a:r>
            <a:r>
              <a:rPr lang="en-US" dirty="0" err="1" smtClean="0"/>
              <a:t>conversão</a:t>
            </a:r>
            <a:endParaRPr lang="en-US" dirty="0" smtClean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211898342"/>
              </p:ext>
            </p:extLst>
          </p:nvPr>
        </p:nvGraphicFramePr>
        <p:xfrm>
          <a:off x="341008" y="1090670"/>
          <a:ext cx="8631018" cy="5446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Onde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77" y="1622774"/>
            <a:ext cx="33778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Web Analytics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Atendimento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Emails de </a:t>
            </a:r>
            <a:r>
              <a:rPr lang="en-US" dirty="0" err="1" smtClean="0"/>
              <a:t>dúvidas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Busca</a:t>
            </a:r>
            <a:r>
              <a:rPr lang="en-US" dirty="0" smtClean="0"/>
              <a:t> </a:t>
            </a:r>
            <a:r>
              <a:rPr lang="en-US" dirty="0" err="1" smtClean="0"/>
              <a:t>interna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Feedback de </a:t>
            </a:r>
            <a:r>
              <a:rPr lang="en-US" dirty="0" err="1" smtClean="0"/>
              <a:t>clientes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Questionários</a:t>
            </a:r>
            <a:r>
              <a:rPr lang="en-US" dirty="0" smtClean="0"/>
              <a:t> onsite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Funcionários</a:t>
            </a:r>
            <a:r>
              <a:rPr lang="en-US" dirty="0" smtClean="0"/>
              <a:t> de </a:t>
            </a:r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áreas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72" y="1622774"/>
            <a:ext cx="5257800" cy="368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63" y="839661"/>
            <a:ext cx="4117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Quais</a:t>
            </a:r>
            <a:r>
              <a:rPr lang="en-US" sz="2000" dirty="0" smtClean="0"/>
              <a:t> as </a:t>
            </a:r>
            <a:r>
              <a:rPr lang="en-US" sz="2000" dirty="0" err="1" smtClean="0"/>
              <a:t>dúvidas</a:t>
            </a:r>
            <a:r>
              <a:rPr lang="en-US" sz="2000" dirty="0" smtClean="0"/>
              <a:t> </a:t>
            </a:r>
            <a:r>
              <a:rPr lang="en-US" sz="2000" dirty="0" err="1" smtClean="0"/>
              <a:t>mais</a:t>
            </a:r>
            <a:r>
              <a:rPr lang="en-US" sz="2000" dirty="0" smtClean="0"/>
              <a:t> </a:t>
            </a:r>
            <a:r>
              <a:rPr lang="en-US" sz="2000" dirty="0" err="1" smtClean="0"/>
              <a:t>frequentes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7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Conceitos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3077" y="1346944"/>
            <a:ext cx="2206203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err="1"/>
              <a:t>Variáveis</a:t>
            </a:r>
            <a:r>
              <a:rPr lang="en-US" sz="2200" dirty="0" smtClean="0"/>
              <a:t>: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649204" y="2662637"/>
            <a:ext cx="1372416" cy="4308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2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Variações</a:t>
            </a:r>
            <a:r>
              <a:rPr lang="en-US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7435" y="3964862"/>
            <a:ext cx="1393631" cy="4308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2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Hipóteses</a:t>
            </a:r>
            <a:r>
              <a:rPr lang="en-US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3870" y="1396338"/>
            <a:ext cx="667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/>
              <a:t>um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b="1" dirty="0" err="1">
                <a:solidFill>
                  <a:srgbClr val="1769AF"/>
                </a:solidFill>
              </a:rPr>
              <a:t>mensurável</a:t>
            </a:r>
            <a:r>
              <a:rPr lang="en-US" b="1" dirty="0">
                <a:solidFill>
                  <a:srgbClr val="1769AF"/>
                </a:solidFill>
              </a:rPr>
              <a:t> </a:t>
            </a:r>
            <a:r>
              <a:rPr lang="en-US" b="1" dirty="0" err="1">
                <a:solidFill>
                  <a:srgbClr val="1769AF"/>
                </a:solidFill>
              </a:rPr>
              <a:t>que</a:t>
            </a:r>
            <a:r>
              <a:rPr lang="en-US" b="1" dirty="0">
                <a:solidFill>
                  <a:srgbClr val="1769AF"/>
                </a:solidFill>
              </a:rPr>
              <a:t> </a:t>
            </a:r>
            <a:r>
              <a:rPr lang="en-US" b="1" dirty="0" err="1">
                <a:solidFill>
                  <a:srgbClr val="1769AF"/>
                </a:solidFill>
              </a:rPr>
              <a:t>tipicamente</a:t>
            </a:r>
            <a:r>
              <a:rPr lang="en-US" b="1" dirty="0">
                <a:solidFill>
                  <a:srgbClr val="1769AF"/>
                </a:solidFill>
              </a:rPr>
              <a:t> </a:t>
            </a:r>
            <a:r>
              <a:rPr lang="en-US" b="1" dirty="0" err="1">
                <a:solidFill>
                  <a:srgbClr val="1769AF"/>
                </a:solidFill>
              </a:rPr>
              <a:t>varia</a:t>
            </a:r>
            <a:r>
              <a:rPr lang="en-US" b="1" dirty="0"/>
              <a:t> </a:t>
            </a:r>
            <a:r>
              <a:rPr lang="en-US" dirty="0"/>
              <a:t>entre </a:t>
            </a:r>
            <a:r>
              <a:rPr lang="en-US" dirty="0" err="1"/>
              <a:t>indivíduos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1015" y="4022033"/>
            <a:ext cx="546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formulação</a:t>
            </a:r>
            <a:r>
              <a:rPr lang="en-US" dirty="0" smtClean="0"/>
              <a:t> </a:t>
            </a:r>
            <a:r>
              <a:rPr lang="en-US" dirty="0" err="1"/>
              <a:t>provisória</a:t>
            </a:r>
            <a:r>
              <a:rPr lang="en-US" dirty="0"/>
              <a:t>, com </a:t>
            </a:r>
            <a:r>
              <a:rPr lang="en-US" dirty="0" err="1"/>
              <a:t>intenções</a:t>
            </a:r>
            <a:r>
              <a:rPr lang="en-US" dirty="0"/>
              <a:t> de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</a:t>
            </a:r>
            <a:r>
              <a:rPr lang="en-US" dirty="0" err="1"/>
              <a:t>demonstrada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verificada</a:t>
            </a:r>
            <a:r>
              <a:rPr lang="en-US" dirty="0"/>
              <a:t>, </a:t>
            </a:r>
            <a:r>
              <a:rPr lang="en-US" dirty="0" err="1"/>
              <a:t>constituindo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>
                <a:solidFill>
                  <a:srgbClr val="1769AF"/>
                </a:solidFill>
              </a:rPr>
              <a:t>suposição</a:t>
            </a:r>
            <a:r>
              <a:rPr lang="en-US" b="1" dirty="0">
                <a:solidFill>
                  <a:srgbClr val="1769AF"/>
                </a:solidFill>
              </a:rPr>
              <a:t> </a:t>
            </a:r>
            <a:r>
              <a:rPr lang="en-US" b="1" dirty="0" err="1">
                <a:solidFill>
                  <a:srgbClr val="1769AF"/>
                </a:solidFill>
              </a:rPr>
              <a:t>admissível</a:t>
            </a:r>
            <a:r>
              <a:rPr lang="en-US" b="1" dirty="0">
                <a:solidFill>
                  <a:srgbClr val="1769AF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5980" y="2690859"/>
            <a:ext cx="667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1769AF"/>
                </a:solidFill>
              </a:rPr>
              <a:t>Possibilidades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variável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4444" y="1396338"/>
            <a:ext cx="56863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80571" y="2724192"/>
            <a:ext cx="56863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649204" y="4033497"/>
            <a:ext cx="568633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Conceitos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25796"/>
              </p:ext>
            </p:extLst>
          </p:nvPr>
        </p:nvGraphicFramePr>
        <p:xfrm>
          <a:off x="253961" y="983849"/>
          <a:ext cx="8735280" cy="4968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760"/>
                <a:gridCol w="2911760"/>
                <a:gridCol w="2911760"/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Hipótese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Variáveis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Variação</a:t>
                      </a:r>
                      <a:endParaRPr lang="en-US" dirty="0"/>
                    </a:p>
                  </a:txBody>
                  <a:tcPr anchor="ctr"/>
                </a:tc>
              </a:tr>
              <a:tr h="11103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maior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converte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melhor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menor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Botão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pequeno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controle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baseline="0" dirty="0" err="1" smtClean="0"/>
                        <a:t>Botão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Médio</a:t>
                      </a:r>
                      <a:endParaRPr lang="en-US" baseline="0" dirty="0" smtClean="0"/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baseline="0" dirty="0" err="1" smtClean="0"/>
                        <a:t>Botão</a:t>
                      </a:r>
                      <a:r>
                        <a:rPr lang="en-US" baseline="0" dirty="0" smtClean="0"/>
                        <a:t> Grande</a:t>
                      </a:r>
                      <a:endParaRPr lang="en-US" dirty="0"/>
                    </a:p>
                  </a:txBody>
                  <a:tcPr anchor="ctr"/>
                </a:tc>
              </a:tr>
              <a:tr h="19203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verde</a:t>
                      </a:r>
                      <a:r>
                        <a:rPr lang="en-US" baseline="0" dirty="0" smtClean="0"/>
                        <a:t> e </a:t>
                      </a:r>
                      <a:r>
                        <a:rPr lang="en-US" baseline="0" dirty="0" err="1" smtClean="0"/>
                        <a:t>grande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converte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melhor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vermelho</a:t>
                      </a:r>
                      <a:r>
                        <a:rPr lang="en-US" baseline="0" dirty="0" smtClean="0"/>
                        <a:t> e </a:t>
                      </a:r>
                      <a:r>
                        <a:rPr lang="en-US" baseline="0" dirty="0" err="1" smtClean="0"/>
                        <a:t>pequeno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Botão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Verde e Grande</a:t>
                      </a:r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Verde e </a:t>
                      </a:r>
                      <a:r>
                        <a:rPr lang="en-US" dirty="0" err="1" smtClean="0"/>
                        <a:t>Pequeno</a:t>
                      </a:r>
                      <a:endParaRPr lang="en-US" dirty="0" smtClean="0"/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Vermelho</a:t>
                      </a:r>
                      <a:r>
                        <a:rPr lang="en-US" dirty="0" smtClean="0"/>
                        <a:t> e </a:t>
                      </a:r>
                      <a:r>
                        <a:rPr lang="en-US" dirty="0" err="1" smtClean="0"/>
                        <a:t>Pequeno</a:t>
                      </a:r>
                      <a:endParaRPr lang="en-US" dirty="0" smtClean="0"/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Botão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Vermelho</a:t>
                      </a:r>
                      <a:r>
                        <a:rPr lang="en-US" dirty="0" smtClean="0"/>
                        <a:t> e Grande</a:t>
                      </a:r>
                    </a:p>
                  </a:txBody>
                  <a:tcPr anchor="ctr"/>
                </a:tc>
              </a:tr>
              <a:tr h="131390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focando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benefícios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converte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melhor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que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texto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focado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facilidade</a:t>
                      </a:r>
                      <a:r>
                        <a:rPr lang="en-US" dirty="0" smtClean="0"/>
                        <a:t> 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processo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inscrição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Texto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Cadastre</a:t>
                      </a:r>
                      <a:r>
                        <a:rPr lang="en-US" dirty="0" smtClean="0"/>
                        <a:t>-se! </a:t>
                      </a:r>
                      <a:r>
                        <a:rPr lang="en-US" dirty="0" err="1" smtClean="0"/>
                        <a:t>É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fácil</a:t>
                      </a:r>
                      <a:r>
                        <a:rPr lang="en-US" dirty="0" smtClean="0"/>
                        <a:t> e </a:t>
                      </a:r>
                      <a:r>
                        <a:rPr lang="en-US" dirty="0" err="1" smtClean="0"/>
                        <a:t>rápido</a:t>
                      </a:r>
                      <a:r>
                        <a:rPr lang="en-US" dirty="0" smtClean="0"/>
                        <a:t>!</a:t>
                      </a:r>
                    </a:p>
                    <a:p>
                      <a:pPr marL="285750" indent="-285750" algn="ctr">
                        <a:buFont typeface="Arial"/>
                        <a:buChar char="•"/>
                      </a:pPr>
                      <a:r>
                        <a:rPr lang="en-US" dirty="0" err="1" smtClean="0"/>
                        <a:t>Cadastre</a:t>
                      </a:r>
                      <a:r>
                        <a:rPr lang="en-US" dirty="0" smtClean="0"/>
                        <a:t>-se</a:t>
                      </a:r>
                      <a:r>
                        <a:rPr lang="en-US" baseline="0" dirty="0" smtClean="0"/>
                        <a:t> e </a:t>
                      </a:r>
                      <a:r>
                        <a:rPr lang="en-US" baseline="0" dirty="0" err="1" smtClean="0"/>
                        <a:t>tenha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acesso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melhor</a:t>
                      </a:r>
                      <a:r>
                        <a:rPr lang="en-US" baseline="0" dirty="0" smtClean="0"/>
                        <a:t>……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70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1-10-19_20-37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7" y="1651000"/>
            <a:ext cx="4485063" cy="420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76" y="1037443"/>
            <a:ext cx="2236334" cy="2236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3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10-19_20-47-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181"/>
            <a:ext cx="9144000" cy="47471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10-19_20-48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07"/>
            <a:ext cx="9144000" cy="46485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0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10-19_20-48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561"/>
            <a:ext cx="9144000" cy="46046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8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10-19_20-48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710"/>
            <a:ext cx="9144000" cy="45556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Tomada</a:t>
            </a:r>
            <a:r>
              <a:rPr lang="en-US" dirty="0" smtClean="0"/>
              <a:t> de </a:t>
            </a:r>
            <a:r>
              <a:rPr lang="en-US" dirty="0" err="1" smtClean="0"/>
              <a:t>Decisão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5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8142" y="145210"/>
            <a:ext cx="8801100" cy="6016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testado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2011-10-19_20-51-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2" y="931333"/>
            <a:ext cx="8348148" cy="48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0"/>
            <a:ext cx="338691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testar</a:t>
            </a:r>
            <a:r>
              <a:rPr lang="en-US" dirty="0"/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4" y="1432640"/>
            <a:ext cx="3175000" cy="2120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9844" y="3553540"/>
            <a:ext cx="2344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en.wikipedia.org/wiki/Dan_Ariely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942644" y="1432640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Isralelense</a:t>
            </a:r>
            <a:r>
              <a:rPr lang="en-US" dirty="0" smtClean="0"/>
              <a:t> professor </a:t>
            </a:r>
            <a:r>
              <a:rPr lang="en-US" dirty="0" err="1" smtClean="0"/>
              <a:t>da</a:t>
            </a:r>
            <a:r>
              <a:rPr lang="en-US" dirty="0" smtClean="0"/>
              <a:t> DUKE University, </a:t>
            </a:r>
            <a:r>
              <a:rPr lang="en-US" dirty="0" err="1" smtClean="0"/>
              <a:t>chefe</a:t>
            </a:r>
            <a:r>
              <a:rPr lang="en-US" dirty="0" smtClean="0"/>
              <a:t> de um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chamado</a:t>
            </a:r>
            <a:r>
              <a:rPr lang="en-US" dirty="0" smtClean="0"/>
              <a:t> “</a:t>
            </a:r>
            <a:r>
              <a:rPr lang="en-US" dirty="0" err="1" smtClean="0"/>
              <a:t>eRationality</a:t>
            </a:r>
            <a:r>
              <a:rPr lang="en-US" dirty="0" smtClean="0"/>
              <a:t>” no MIT Media Lab.</a:t>
            </a:r>
            <a:endParaRPr 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9444" y="4983553"/>
            <a:ext cx="2258396" cy="148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89844" y="1036577"/>
            <a:ext cx="112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Dan </a:t>
            </a:r>
            <a:r>
              <a:rPr lang="en-US" b="1" dirty="0" err="1" smtClean="0"/>
              <a:t>Ariely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1069372" y="4265473"/>
            <a:ext cx="6437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Dan </a:t>
            </a:r>
            <a:r>
              <a:rPr lang="en-US" b="1" dirty="0" err="1" smtClean="0"/>
              <a:t>Ariely</a:t>
            </a:r>
            <a:r>
              <a:rPr lang="en-US" b="1" dirty="0" smtClean="0"/>
              <a:t> asks, Are we in control of our own decisions? 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1199444" y="4634805"/>
            <a:ext cx="5486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http://www.ted.com/talks/dan_ariely_asks_are_we_in_control_of_our_own_decisions.html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2452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 techniques for an effective ‘call to action’ « Boagworld.png"/>
          <p:cNvPicPr>
            <a:picLocks noChangeAspect="1"/>
          </p:cNvPicPr>
          <p:nvPr/>
        </p:nvPicPr>
        <p:blipFill>
          <a:blip r:embed="rId2"/>
          <a:srcRect b="6250"/>
          <a:stretch>
            <a:fillRect/>
          </a:stretch>
        </p:blipFill>
        <p:spPr>
          <a:xfrm>
            <a:off x="440262" y="935546"/>
            <a:ext cx="4463179" cy="257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0 techniques for an effective ‘call to action’ « Boagworld-1.png"/>
          <p:cNvPicPr>
            <a:picLocks noChangeAspect="1"/>
          </p:cNvPicPr>
          <p:nvPr/>
        </p:nvPicPr>
        <p:blipFill>
          <a:blip r:embed="rId3"/>
          <a:srcRect b="12456"/>
          <a:stretch>
            <a:fillRect/>
          </a:stretch>
        </p:blipFill>
        <p:spPr>
          <a:xfrm>
            <a:off x="897462" y="1849946"/>
            <a:ext cx="4229100" cy="1725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10 techniques for an effective ‘call to action’ « Boagworld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662" y="2459546"/>
            <a:ext cx="4410075" cy="240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10 techniques for an effective ‘call to action’ « Boagworld-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862" y="3221546"/>
            <a:ext cx="4343400" cy="2104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10 techniques for an effective ‘call to action’ « Boagworld-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262" y="4059746"/>
            <a:ext cx="4016375" cy="2142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99809" y="105825"/>
            <a:ext cx="2953102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49471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809" y="105825"/>
            <a:ext cx="467908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Reviews e </a:t>
            </a:r>
            <a:r>
              <a:rPr lang="en-US" dirty="0" err="1"/>
              <a:t>Avaliações</a:t>
            </a:r>
            <a:r>
              <a:rPr lang="en-US" dirty="0"/>
              <a:t>:</a:t>
            </a:r>
          </a:p>
        </p:txBody>
      </p:sp>
      <p:pic>
        <p:nvPicPr>
          <p:cNvPr id="6" name="Picture 5" descr="2011-10-15_12-22-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9" y="813711"/>
            <a:ext cx="6933486" cy="2416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011-10-15_12-23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3" y="3829677"/>
            <a:ext cx="5604577" cy="1811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2011-10-15_12-21-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51" y="3583072"/>
            <a:ext cx="1903950" cy="2514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809" y="105825"/>
            <a:ext cx="4994426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Números</a:t>
            </a:r>
            <a:r>
              <a:rPr lang="en-US" dirty="0"/>
              <a:t> e </a:t>
            </a:r>
            <a:r>
              <a:rPr lang="en-US" dirty="0" err="1"/>
              <a:t>Estatísticas</a:t>
            </a:r>
            <a:r>
              <a:rPr lang="en-US" dirty="0"/>
              <a:t>:</a:t>
            </a:r>
          </a:p>
        </p:txBody>
      </p:sp>
      <p:pic>
        <p:nvPicPr>
          <p:cNvPr id="2" name="Picture 1" descr="2011-10-15_12-35-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2" y="864483"/>
            <a:ext cx="2585933" cy="54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2011-10-15_12-36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36"/>
          <a:stretch/>
        </p:blipFill>
        <p:spPr>
          <a:xfrm>
            <a:off x="965670" y="1791681"/>
            <a:ext cx="5326573" cy="161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2011-10-15_12-37-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0" b="-15746"/>
          <a:stretch/>
        </p:blipFill>
        <p:spPr>
          <a:xfrm>
            <a:off x="3421836" y="1409376"/>
            <a:ext cx="5369398" cy="66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2011-10-15_12-38-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0" y="3575311"/>
            <a:ext cx="4535048" cy="1488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2011-10-15_12-40-5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91" y="4410694"/>
            <a:ext cx="4409343" cy="1543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93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 England Journal of Medicine - Landing Page Examples - ion interacti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466581"/>
            <a:ext cx="7035800" cy="494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444500" y="780781"/>
            <a:ext cx="8462604" cy="5463615"/>
            <a:chOff x="228600" y="381000"/>
            <a:chExt cx="8462604" cy="5463615"/>
          </a:xfrm>
        </p:grpSpPr>
        <p:pic>
          <p:nvPicPr>
            <p:cNvPr id="5" name="Picture 4" descr="New England Journal of Medicine - Landing Page Examples - ion interactive-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381000"/>
              <a:ext cx="4267200" cy="28890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 descr="New England Journal of Medicine - Landing Page Examples - ion interactive-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1295400"/>
              <a:ext cx="3733800" cy="27307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New England Journal of Medicine - Landing Page Examples - ion interactive-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3200" y="2057400"/>
              <a:ext cx="4077423" cy="27489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Google Chrome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8200" y="2895600"/>
              <a:ext cx="4043004" cy="294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" name="TextBox 9"/>
          <p:cNvSpPr txBox="1"/>
          <p:nvPr/>
        </p:nvSpPr>
        <p:spPr>
          <a:xfrm>
            <a:off x="56535" y="48394"/>
            <a:ext cx="5674450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Segmentação</a:t>
            </a:r>
            <a:r>
              <a:rPr lang="en-US" dirty="0"/>
              <a:t> de </a:t>
            </a:r>
            <a:r>
              <a:rPr lang="en-US" dirty="0" err="1"/>
              <a:t>Usuários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8697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ebsite Conversion Optimization - Landing Page Experts | SiteTun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09" y="1973439"/>
            <a:ext cx="5872289" cy="372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99809" y="105825"/>
            <a:ext cx="5492109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Confiança</a:t>
            </a:r>
            <a:r>
              <a:rPr lang="en-US" dirty="0"/>
              <a:t> e </a:t>
            </a:r>
            <a:r>
              <a:rPr lang="en-US" dirty="0" err="1"/>
              <a:t>Credibilidade</a:t>
            </a:r>
            <a:endParaRPr lang="en-US" dirty="0"/>
          </a:p>
        </p:txBody>
      </p:sp>
      <p:pic>
        <p:nvPicPr>
          <p:cNvPr id="2" name="Picture 1" descr="2011-10-15_12-43-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9" y="1061228"/>
            <a:ext cx="2647755" cy="5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2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3330" y="1524000"/>
            <a:ext cx="1665960" cy="5180428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649114" y="1966588"/>
            <a:ext cx="1665960" cy="1895783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156555" y="2651515"/>
            <a:ext cx="1665960" cy="1895783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39324" y="3361553"/>
            <a:ext cx="1665960" cy="1895783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67474" y="4547298"/>
            <a:ext cx="1665960" cy="1895783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809" y="105825"/>
            <a:ext cx="5492109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Formulários</a:t>
            </a:r>
            <a:r>
              <a:rPr lang="en-US" dirty="0" smtClean="0"/>
              <a:t> de </a:t>
            </a:r>
            <a:r>
              <a:rPr lang="en-US" dirty="0" err="1" smtClean="0"/>
              <a:t>Cadastro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1444" y="2823501"/>
            <a:ext cx="124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OU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9112" y="1062335"/>
            <a:ext cx="206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Apenas</a:t>
            </a:r>
            <a:r>
              <a:rPr lang="en-US" dirty="0" smtClean="0"/>
              <a:t> 1 </a:t>
            </a:r>
            <a:r>
              <a:rPr lang="en-US" dirty="0" err="1" smtClean="0"/>
              <a:t>passo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1807" y="1062335"/>
            <a:ext cx="180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Vários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curtos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809" y="105825"/>
            <a:ext cx="4105260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Mostre</a:t>
            </a:r>
            <a:r>
              <a:rPr lang="en-US" dirty="0"/>
              <a:t> o </a:t>
            </a:r>
            <a:r>
              <a:rPr lang="en-US" dirty="0" err="1"/>
              <a:t>caminho</a:t>
            </a:r>
            <a:r>
              <a:rPr lang="en-US" dirty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8670"/>
          <a:stretch/>
        </p:blipFill>
        <p:spPr>
          <a:xfrm>
            <a:off x="105623" y="803604"/>
            <a:ext cx="4161603" cy="223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3" y="5913035"/>
            <a:ext cx="1800000" cy="303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26" y="5921156"/>
            <a:ext cx="1800000" cy="295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48" y="5921156"/>
            <a:ext cx="1800000" cy="3472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312" y="5878099"/>
            <a:ext cx="1800000" cy="433577"/>
          </a:xfrm>
          <a:prstGeom prst="rect">
            <a:avLst/>
          </a:prstGeom>
        </p:spPr>
      </p:pic>
      <p:pic>
        <p:nvPicPr>
          <p:cNvPr id="7" name="Picture 6" descr="2011-10-15_12-02-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50" y="1540614"/>
            <a:ext cx="4161603" cy="2482797"/>
          </a:xfrm>
          <a:prstGeom prst="rect">
            <a:avLst/>
          </a:prstGeom>
        </p:spPr>
      </p:pic>
      <p:pic>
        <p:nvPicPr>
          <p:cNvPr id="8" name="Picture 7" descr="2011-10-15_12-02-4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77" y="2087077"/>
            <a:ext cx="4161603" cy="2510173"/>
          </a:xfrm>
          <a:prstGeom prst="rect">
            <a:avLst/>
          </a:prstGeom>
        </p:spPr>
      </p:pic>
      <p:pic>
        <p:nvPicPr>
          <p:cNvPr id="10" name="Picture 9" descr="2011-10-15_12-04-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26" y="2704150"/>
            <a:ext cx="4217854" cy="283667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055230" y="5921156"/>
            <a:ext cx="340839" cy="29577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501309" y="5921156"/>
            <a:ext cx="340839" cy="29577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777575" y="5921156"/>
            <a:ext cx="340839" cy="29577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0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809" y="105825"/>
            <a:ext cx="446568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Onde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:</a:t>
            </a:r>
          </a:p>
        </p:txBody>
      </p:sp>
      <p:pic>
        <p:nvPicPr>
          <p:cNvPr id="2" name="Picture 1" descr="2011-10-15_11-56-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3" y="947187"/>
            <a:ext cx="5469086" cy="462058"/>
          </a:xfrm>
          <a:prstGeom prst="rect">
            <a:avLst/>
          </a:prstGeom>
        </p:spPr>
      </p:pic>
      <p:pic>
        <p:nvPicPr>
          <p:cNvPr id="3" name="Picture 2" descr="2011-10-15_12-29-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23" y="1409245"/>
            <a:ext cx="5098943" cy="1400414"/>
          </a:xfrm>
          <a:prstGeom prst="rect">
            <a:avLst/>
          </a:prstGeom>
        </p:spPr>
      </p:pic>
      <p:pic>
        <p:nvPicPr>
          <p:cNvPr id="5" name="Picture 4" descr="2011-10-15_12-31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43" y="2809659"/>
            <a:ext cx="4821140" cy="1818583"/>
          </a:xfrm>
          <a:prstGeom prst="rect">
            <a:avLst/>
          </a:prstGeom>
        </p:spPr>
      </p:pic>
      <p:pic>
        <p:nvPicPr>
          <p:cNvPr id="6" name="Picture 5" descr="2011-10-15_12-33-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70" y="4157144"/>
            <a:ext cx="5028392" cy="24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77" y="105825"/>
            <a:ext cx="4361491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Estrutura</a:t>
            </a:r>
            <a:r>
              <a:rPr lang="en-US" dirty="0"/>
              <a:t> da </a:t>
            </a:r>
            <a:r>
              <a:rPr lang="en-US" dirty="0" err="1"/>
              <a:t>página</a:t>
            </a:r>
            <a:r>
              <a:rPr lang="en-US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568" y="987829"/>
            <a:ext cx="690445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Tamanho</a:t>
            </a:r>
            <a:r>
              <a:rPr lang="en-US" sz="2000" dirty="0" smtClean="0"/>
              <a:t> e </a:t>
            </a:r>
            <a:r>
              <a:rPr lang="en-US" sz="2000" dirty="0" err="1" smtClean="0"/>
              <a:t>localização</a:t>
            </a:r>
            <a:r>
              <a:rPr lang="en-US" sz="2000" dirty="0" smtClean="0"/>
              <a:t> de </a:t>
            </a:r>
            <a:r>
              <a:rPr lang="en-US" sz="2000" dirty="0" err="1" smtClean="0"/>
              <a:t>formulários</a:t>
            </a:r>
            <a:r>
              <a:rPr lang="en-US" sz="2000" dirty="0" smtClean="0"/>
              <a:t> e call to action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Tamanho</a:t>
            </a:r>
            <a:r>
              <a:rPr lang="en-US" sz="2000" dirty="0" smtClean="0"/>
              <a:t> e </a:t>
            </a:r>
            <a:r>
              <a:rPr lang="en-US" sz="2000" dirty="0" err="1" smtClean="0"/>
              <a:t>conteúdo</a:t>
            </a:r>
            <a:r>
              <a:rPr lang="en-US" sz="2000" dirty="0" smtClean="0"/>
              <a:t> do header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Tamanho</a:t>
            </a:r>
            <a:r>
              <a:rPr lang="en-US" sz="2000" dirty="0" smtClean="0"/>
              <a:t> e </a:t>
            </a:r>
            <a:r>
              <a:rPr lang="en-US" sz="2000" dirty="0" err="1" smtClean="0"/>
              <a:t>conteúdo</a:t>
            </a:r>
            <a:r>
              <a:rPr lang="en-US" sz="2000" dirty="0" smtClean="0"/>
              <a:t> do footer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Posição</a:t>
            </a:r>
            <a:r>
              <a:rPr lang="en-US" sz="2000" dirty="0" smtClean="0"/>
              <a:t> e </a:t>
            </a:r>
            <a:r>
              <a:rPr lang="en-US" sz="2000" dirty="0" err="1" smtClean="0"/>
              <a:t>tamanho</a:t>
            </a:r>
            <a:r>
              <a:rPr lang="en-US" sz="2000" dirty="0" smtClean="0"/>
              <a:t> de </a:t>
            </a:r>
            <a:r>
              <a:rPr lang="en-US" sz="2000" dirty="0" err="1" smtClean="0"/>
              <a:t>símbolos</a:t>
            </a:r>
            <a:r>
              <a:rPr lang="en-US" sz="2000" dirty="0" smtClean="0"/>
              <a:t> de </a:t>
            </a:r>
            <a:r>
              <a:rPr lang="en-US" sz="2000" dirty="0" err="1" smtClean="0"/>
              <a:t>segurança</a:t>
            </a:r>
            <a:r>
              <a:rPr lang="en-US" sz="2000" dirty="0" smtClean="0"/>
              <a:t> e </a:t>
            </a:r>
            <a:r>
              <a:rPr lang="en-US" sz="2000" dirty="0" err="1" smtClean="0"/>
              <a:t>confiabilidade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Posição</a:t>
            </a:r>
            <a:r>
              <a:rPr lang="en-US" sz="2000" dirty="0" smtClean="0"/>
              <a:t> dos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da </a:t>
            </a:r>
            <a:r>
              <a:rPr lang="en-US" sz="2000" dirty="0" err="1" smtClean="0"/>
              <a:t>página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0181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Implementação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err="1" smtClean="0"/>
              <a:t>Teste</a:t>
            </a:r>
            <a:r>
              <a:rPr lang="en-US" dirty="0" smtClean="0"/>
              <a:t> a/b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8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17445"/>
            <a:ext cx="180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Doação</a:t>
            </a:r>
            <a:r>
              <a:rPr lang="en-US" b="1" dirty="0" smtClean="0"/>
              <a:t> de </a:t>
            </a:r>
            <a:r>
              <a:rPr lang="en-US" b="1" dirty="0" err="1" smtClean="0"/>
              <a:t>orgãos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577622"/>
            <a:ext cx="5334000" cy="353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200" y="0"/>
            <a:ext cx="338691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testar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6333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Iniciando</a:t>
            </a:r>
            <a:r>
              <a:rPr lang="en-US" dirty="0" smtClean="0"/>
              <a:t> um </a:t>
            </a:r>
            <a:r>
              <a:rPr lang="en-US" dirty="0" err="1" smtClean="0"/>
              <a:t>teste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048" b="-2586"/>
          <a:stretch/>
        </p:blipFill>
        <p:spPr>
          <a:xfrm>
            <a:off x="174978" y="959550"/>
            <a:ext cx="8774202" cy="204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8" y="3240312"/>
            <a:ext cx="8737512" cy="328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58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List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/>
          <a:srcRect t="-3285" b="-348"/>
          <a:stretch/>
        </p:blipFill>
        <p:spPr>
          <a:xfrm>
            <a:off x="203200" y="958145"/>
            <a:ext cx="8801100" cy="40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2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Identificando</a:t>
            </a:r>
            <a:r>
              <a:rPr lang="en-US" dirty="0" smtClean="0"/>
              <a:t> o </a:t>
            </a:r>
            <a:r>
              <a:rPr lang="en-US" dirty="0" err="1" smtClean="0"/>
              <a:t>Teste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70" r="-1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218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Configurando</a:t>
            </a:r>
            <a:r>
              <a:rPr lang="en-US" dirty="0" smtClean="0"/>
              <a:t> </a:t>
            </a:r>
            <a:r>
              <a:rPr lang="en-US" dirty="0" err="1" smtClean="0"/>
              <a:t>Teste</a:t>
            </a:r>
            <a:r>
              <a:rPr lang="en-US" dirty="0" smtClean="0"/>
              <a:t> A/B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32933"/>
            <a:ext cx="8801100" cy="224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0354"/>
          <a:stretch/>
        </p:blipFill>
        <p:spPr>
          <a:xfrm>
            <a:off x="203200" y="3431742"/>
            <a:ext cx="8801100" cy="3426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57333"/>
            <a:ext cx="9144000" cy="11006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4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Anatomia</a:t>
            </a:r>
            <a:r>
              <a:rPr lang="en-US" dirty="0" smtClean="0"/>
              <a:t> dos </a:t>
            </a:r>
            <a:r>
              <a:rPr lang="en-US" dirty="0" err="1" smtClean="0"/>
              <a:t>Códigos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138070"/>
              </p:ext>
            </p:extLst>
          </p:nvPr>
        </p:nvGraphicFramePr>
        <p:xfrm>
          <a:off x="203200" y="914400"/>
          <a:ext cx="8699500" cy="527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56" y="1598788"/>
            <a:ext cx="968055" cy="7510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56" y="4770966"/>
            <a:ext cx="968055" cy="751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17" y="3176410"/>
            <a:ext cx="968055" cy="7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instalar</a:t>
            </a:r>
            <a:r>
              <a:rPr lang="en-US" dirty="0" smtClean="0"/>
              <a:t> as Tags?</a:t>
            </a:r>
            <a:endParaRPr lang="en-US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203200" y="999066"/>
            <a:ext cx="2760133" cy="4842934"/>
          </a:xfrm>
          <a:prstGeom prst="round2SameRect">
            <a:avLst>
              <a:gd name="adj1" fmla="val 0"/>
              <a:gd name="adj2" fmla="val 703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Página</a:t>
            </a:r>
            <a:r>
              <a:rPr lang="en-US" sz="28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Original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&lt;html&gt;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&lt;body&gt;</a:t>
            </a: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&lt;/html&gt;</a:t>
            </a:r>
          </a:p>
        </p:txBody>
      </p:sp>
      <p:sp>
        <p:nvSpPr>
          <p:cNvPr id="5" name="Round Same Side Corner Rectangle 4"/>
          <p:cNvSpPr/>
          <p:nvPr/>
        </p:nvSpPr>
        <p:spPr>
          <a:xfrm>
            <a:off x="3172884" y="999066"/>
            <a:ext cx="2760133" cy="4842934"/>
          </a:xfrm>
          <a:prstGeom prst="round2SameRect">
            <a:avLst>
              <a:gd name="adj1" fmla="val 0"/>
              <a:gd name="adj2" fmla="val 70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Página</a:t>
            </a:r>
            <a:r>
              <a:rPr lang="en-US" sz="28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 </a:t>
            </a:r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Teste</a:t>
            </a:r>
            <a:endParaRPr lang="en-US" sz="2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&lt;html&gt;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&lt;head&gt;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&lt;/html&gt;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6142567" y="999066"/>
            <a:ext cx="2760133" cy="4842934"/>
          </a:xfrm>
          <a:prstGeom prst="round2SameRect">
            <a:avLst>
              <a:gd name="adj1" fmla="val 0"/>
              <a:gd name="adj2" fmla="val 70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Conversão</a:t>
            </a:r>
            <a:endParaRPr lang="en-US" sz="2800" b="1" i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&lt;html&gt;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&lt;head&gt;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&lt;/html&gt;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93725" y="2464505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725" y="4253792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8348" y="3938409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Rectangle 18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0637" y="3979329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99446" y="6067778"/>
            <a:ext cx="2086327" cy="6491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de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Controle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477685" y="6067778"/>
            <a:ext cx="2086327" cy="6491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de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Acompanhamento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5923" y="6067778"/>
            <a:ext cx="2086327" cy="649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de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Conversão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-155222" y="5954890"/>
            <a:ext cx="9299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50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Implementação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multivariado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Nova </a:t>
            </a:r>
            <a:r>
              <a:rPr lang="en-US" dirty="0" err="1" smtClean="0"/>
              <a:t>experiência</a:t>
            </a:r>
            <a:r>
              <a:rPr lang="en-US" dirty="0" smtClean="0"/>
              <a:t> </a:t>
            </a:r>
            <a:r>
              <a:rPr lang="en-US" dirty="0" err="1" smtClean="0"/>
              <a:t>multivariada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3513" b="-135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245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r>
              <a:rPr lang="en-US" dirty="0" smtClean="0"/>
              <a:t> de </a:t>
            </a:r>
            <a:r>
              <a:rPr lang="en-US" dirty="0" err="1" smtClean="0"/>
              <a:t>experiência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397" b="-2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18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Marcar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3" b="-60139"/>
          <a:stretch/>
        </p:blipFill>
        <p:spPr>
          <a:xfrm>
            <a:off x="203200" y="924968"/>
            <a:ext cx="8699500" cy="5674174"/>
          </a:xfrm>
        </p:spPr>
      </p:pic>
      <p:sp>
        <p:nvSpPr>
          <p:cNvPr id="8" name="Rectangle 7"/>
          <p:cNvSpPr/>
          <p:nvPr/>
        </p:nvSpPr>
        <p:spPr>
          <a:xfrm>
            <a:off x="0" y="5757333"/>
            <a:ext cx="9144000" cy="11006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9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0"/>
            <a:ext cx="62865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505200"/>
            <a:ext cx="5461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200" y="0"/>
            <a:ext cx="338691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testar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117445"/>
            <a:ext cx="180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Doação</a:t>
            </a:r>
            <a:r>
              <a:rPr lang="en-US" b="1" dirty="0" smtClean="0"/>
              <a:t> de </a:t>
            </a:r>
            <a:r>
              <a:rPr lang="en-US" b="1" dirty="0" err="1" smtClean="0"/>
              <a:t>orgãos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686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Marcar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742" b="-47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9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Anatomia</a:t>
            </a:r>
            <a:r>
              <a:rPr lang="en-US" dirty="0" smtClean="0"/>
              <a:t> dos </a:t>
            </a:r>
            <a:r>
              <a:rPr lang="en-US" dirty="0" err="1" smtClean="0"/>
              <a:t>Códigos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914733"/>
              </p:ext>
            </p:extLst>
          </p:nvPr>
        </p:nvGraphicFramePr>
        <p:xfrm>
          <a:off x="203200" y="914400"/>
          <a:ext cx="8699500" cy="527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56" y="1598788"/>
            <a:ext cx="968055" cy="7510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056" y="4770966"/>
            <a:ext cx="968055" cy="751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17" y="3176410"/>
            <a:ext cx="968055" cy="7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instalar</a:t>
            </a:r>
            <a:r>
              <a:rPr lang="en-US" dirty="0" smtClean="0"/>
              <a:t> as Tags?</a:t>
            </a:r>
            <a:endParaRPr lang="en-US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203200" y="999066"/>
            <a:ext cx="5552723" cy="4842934"/>
          </a:xfrm>
          <a:prstGeom prst="round2SameRect">
            <a:avLst>
              <a:gd name="adj1" fmla="val 0"/>
              <a:gd name="adj2" fmla="val 703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Página</a:t>
            </a:r>
            <a:r>
              <a:rPr lang="en-US" sz="2800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 </a:t>
            </a:r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Teste</a:t>
            </a:r>
            <a:endParaRPr lang="en-US" sz="2800" b="1" i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&lt;html&gt;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&lt;body&gt;</a:t>
            </a: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b="1" i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[HTML DA AREA A SER TESTADA]</a:t>
            </a: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&lt;/html&gt;</a:t>
            </a:r>
          </a:p>
        </p:txBody>
      </p:sp>
      <p:sp>
        <p:nvSpPr>
          <p:cNvPr id="6" name="Round Same Side Corner Rectangle 5"/>
          <p:cNvSpPr/>
          <p:nvPr/>
        </p:nvSpPr>
        <p:spPr>
          <a:xfrm>
            <a:off x="6142567" y="999066"/>
            <a:ext cx="2760133" cy="4842934"/>
          </a:xfrm>
          <a:prstGeom prst="round2SameRect">
            <a:avLst>
              <a:gd name="adj1" fmla="val 0"/>
              <a:gd name="adj2" fmla="val 703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Conversão</a:t>
            </a:r>
            <a:endParaRPr lang="en-US" sz="2800" b="1" i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&lt;html&gt;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&lt;head&gt;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&lt;/head&gt;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…</a:t>
            </a:r>
          </a:p>
          <a:p>
            <a:endParaRPr lang="en-US" sz="20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&lt;/body&gt;</a:t>
            </a:r>
          </a:p>
          <a:p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&lt;/html&gt;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93725" y="2464505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725" y="4253792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0637" y="3979329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99446" y="6067778"/>
            <a:ext cx="2086327" cy="64911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de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Controle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477685" y="6067778"/>
            <a:ext cx="2086327" cy="64911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</a:t>
            </a:r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Marcar</a:t>
            </a:r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Sessões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5923" y="6067778"/>
            <a:ext cx="2086327" cy="64911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Script de </a:t>
            </a:r>
            <a:r>
              <a:rPr lang="en-US" b="1" i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Conversão</a:t>
            </a:r>
            <a:endParaRPr lang="en-US" b="1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-155222" y="5954890"/>
            <a:ext cx="9299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93725" y="4943600"/>
            <a:ext cx="1647498" cy="203908"/>
            <a:chOff x="731545" y="527050"/>
            <a:chExt cx="7895221" cy="1054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Rectangle 30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31545" y="527050"/>
              <a:ext cx="7895221" cy="10541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836692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80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Implementação</a:t>
            </a:r>
            <a:r>
              <a:rPr lang="en-US" dirty="0" smtClean="0"/>
              <a:t> do </a:t>
            </a:r>
            <a:r>
              <a:rPr lang="en-US" dirty="0" err="1" smtClean="0"/>
              <a:t>Código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/>
              <a:t>&lt;h1&gt;</a:t>
            </a:r>
            <a:r>
              <a:rPr lang="en-US" sz="2800" b="1" i="1" dirty="0" err="1" smtClean="0"/>
              <a:t>Produto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em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Promoção</a:t>
            </a:r>
            <a:r>
              <a:rPr lang="en-US" sz="2800" i="1" dirty="0" smtClean="0"/>
              <a:t>&lt;/h1&gt;</a:t>
            </a:r>
          </a:p>
          <a:p>
            <a:pPr marL="0" indent="0">
              <a:buNone/>
            </a:pPr>
            <a:r>
              <a:rPr lang="en-US" sz="2800" i="1" dirty="0"/>
              <a:t>&lt;h2</a:t>
            </a:r>
            <a:r>
              <a:rPr lang="en-US" sz="2800" i="1" dirty="0" smtClean="0"/>
              <a:t>&gt;</a:t>
            </a:r>
            <a:r>
              <a:rPr lang="en-US" sz="2800" b="1" i="1" dirty="0" err="1" smtClean="0"/>
              <a:t>Eletrônicos</a:t>
            </a:r>
            <a:r>
              <a:rPr lang="en-US" sz="2800" i="1" dirty="0" smtClean="0"/>
              <a:t>&lt;/h2&gt;</a:t>
            </a:r>
            <a:endParaRPr lang="en-US" sz="2800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i="1" dirty="0" smtClean="0"/>
              <a:t>&lt;</a:t>
            </a:r>
            <a:r>
              <a:rPr lang="en-US" sz="2800" i="1" dirty="0" err="1" smtClean="0"/>
              <a:t>img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scr</a:t>
            </a:r>
            <a:r>
              <a:rPr lang="en-US" sz="2800" i="1" dirty="0" smtClean="0"/>
              <a:t>=“</a:t>
            </a:r>
            <a:r>
              <a:rPr lang="en-US" sz="2800" i="1" dirty="0" err="1" smtClean="0"/>
              <a:t>foto_frente.jpg</a:t>
            </a:r>
            <a:r>
              <a:rPr lang="en-US" sz="2800" i="1" dirty="0" smtClean="0"/>
              <a:t>”&gt;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i="1" dirty="0" smtClean="0"/>
              <a:t>&lt;h3&gt;</a:t>
            </a:r>
            <a:r>
              <a:rPr lang="en-US" sz="2800" b="1" i="1" dirty="0" smtClean="0"/>
              <a:t>TV LCD 32 COM CONVERSOR DIGITAL</a:t>
            </a:r>
            <a:r>
              <a:rPr lang="en-US" sz="2800" i="1" dirty="0" smtClean="0"/>
              <a:t>&lt;/h3&gt;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259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Implementação</a:t>
            </a:r>
            <a:r>
              <a:rPr lang="en-US" dirty="0" smtClean="0"/>
              <a:t> do </a:t>
            </a:r>
            <a:r>
              <a:rPr lang="en-US" dirty="0" err="1" smtClean="0"/>
              <a:t>Código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&lt;script&gt;</a:t>
            </a:r>
            <a:r>
              <a:rPr lang="en-US" sz="2800" i="1" dirty="0" err="1">
                <a:solidFill>
                  <a:srgbClr val="FF0000"/>
                </a:solidFill>
              </a:rPr>
              <a:t>utmx_section</a:t>
            </a:r>
            <a:r>
              <a:rPr lang="en-US" sz="2800" i="1" dirty="0" smtClean="0">
                <a:solidFill>
                  <a:srgbClr val="FF0000"/>
                </a:solidFill>
              </a:rPr>
              <a:t>(”</a:t>
            </a:r>
            <a:r>
              <a:rPr lang="en-US" sz="3000" b="1" i="1" dirty="0" err="1" smtClean="0">
                <a:solidFill>
                  <a:srgbClr val="FF0000"/>
                </a:solidFill>
              </a:rPr>
              <a:t>titulo</a:t>
            </a:r>
            <a:r>
              <a:rPr lang="en-US" sz="2800" i="1" dirty="0" smtClean="0">
                <a:solidFill>
                  <a:srgbClr val="FF0000"/>
                </a:solidFill>
              </a:rPr>
              <a:t>"</a:t>
            </a:r>
            <a:r>
              <a:rPr lang="en-US" sz="2800" i="1" dirty="0">
                <a:solidFill>
                  <a:srgbClr val="FF0000"/>
                </a:solidFill>
              </a:rPr>
              <a:t>)&lt;/script&gt;</a:t>
            </a:r>
            <a:endParaRPr lang="en-US" sz="2800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i="1" dirty="0" smtClean="0"/>
              <a:t>&lt;h1&gt;</a:t>
            </a:r>
            <a:r>
              <a:rPr lang="en-US" sz="2800" b="1" i="1" dirty="0" err="1" smtClean="0"/>
              <a:t>Produto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em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Promoção</a:t>
            </a:r>
            <a:r>
              <a:rPr lang="en-US" sz="2800" i="1" dirty="0" smtClean="0"/>
              <a:t>&lt;/h1&gt;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&lt;/</a:t>
            </a:r>
            <a:r>
              <a:rPr lang="en-US" sz="2800" i="1" dirty="0" err="1">
                <a:solidFill>
                  <a:srgbClr val="FF0000"/>
                </a:solidFill>
              </a:rPr>
              <a:t>noscript</a:t>
            </a:r>
            <a:r>
              <a:rPr lang="en-US" sz="2800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/>
              <a:t>&lt;</a:t>
            </a:r>
            <a:r>
              <a:rPr lang="en-US" sz="2800" i="1" dirty="0"/>
              <a:t>h2</a:t>
            </a:r>
            <a:r>
              <a:rPr lang="en-US" sz="2800" i="1" dirty="0" smtClean="0"/>
              <a:t>&gt;</a:t>
            </a:r>
            <a:r>
              <a:rPr lang="en-US" sz="2800" b="1" i="1" dirty="0" err="1" smtClean="0"/>
              <a:t>Eletrônicos</a:t>
            </a:r>
            <a:r>
              <a:rPr lang="en-US" sz="2800" i="1" dirty="0" smtClean="0"/>
              <a:t>&lt;/h2&gt;</a:t>
            </a:r>
            <a:endParaRPr lang="en-US" sz="2800" i="1" dirty="0"/>
          </a:p>
          <a:p>
            <a:pPr marL="0" indent="0">
              <a:buNone/>
            </a:pP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&lt;script&gt;</a:t>
            </a:r>
            <a:r>
              <a:rPr lang="en-US" sz="2800" i="1" dirty="0" err="1">
                <a:solidFill>
                  <a:srgbClr val="FF0000"/>
                </a:solidFill>
              </a:rPr>
              <a:t>utmx_section</a:t>
            </a:r>
            <a:r>
              <a:rPr lang="en-US" sz="2800" i="1" dirty="0">
                <a:solidFill>
                  <a:srgbClr val="FF0000"/>
                </a:solidFill>
              </a:rPr>
              <a:t>(</a:t>
            </a:r>
            <a:r>
              <a:rPr lang="en-US" sz="2800" i="1" dirty="0" smtClean="0">
                <a:solidFill>
                  <a:srgbClr val="FF0000"/>
                </a:solidFill>
              </a:rPr>
              <a:t>”</a:t>
            </a:r>
            <a:r>
              <a:rPr lang="en-US" sz="3000" b="1" i="1" dirty="0" err="1" smtClean="0">
                <a:solidFill>
                  <a:srgbClr val="FF0000"/>
                </a:solidFill>
              </a:rPr>
              <a:t>foto</a:t>
            </a:r>
            <a:r>
              <a:rPr lang="en-US" sz="2800" i="1" dirty="0" smtClean="0">
                <a:solidFill>
                  <a:srgbClr val="FF0000"/>
                </a:solidFill>
              </a:rPr>
              <a:t>"</a:t>
            </a:r>
            <a:r>
              <a:rPr lang="en-US" sz="2800" i="1" dirty="0">
                <a:solidFill>
                  <a:srgbClr val="FF0000"/>
                </a:solidFill>
              </a:rPr>
              <a:t>)&lt;/script</a:t>
            </a:r>
            <a:r>
              <a:rPr lang="en-US" sz="2800" i="1" dirty="0" smtClean="0">
                <a:solidFill>
                  <a:srgbClr val="FF0000"/>
                </a:solidFill>
              </a:rPr>
              <a:t>&gt;</a:t>
            </a:r>
            <a:endParaRPr lang="en-US" sz="2800" i="1" dirty="0"/>
          </a:p>
          <a:p>
            <a:pPr marL="0" indent="0">
              <a:buNone/>
            </a:pPr>
            <a:r>
              <a:rPr lang="en-US" sz="2800" i="1" dirty="0" smtClean="0"/>
              <a:t>&lt;</a:t>
            </a:r>
            <a:r>
              <a:rPr lang="en-US" sz="2800" i="1" dirty="0" err="1" smtClean="0"/>
              <a:t>img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scr</a:t>
            </a:r>
            <a:r>
              <a:rPr lang="en-US" sz="2800" i="1" dirty="0" smtClean="0"/>
              <a:t>=“</a:t>
            </a:r>
            <a:r>
              <a:rPr lang="en-US" sz="2800" i="1" dirty="0" err="1" smtClean="0"/>
              <a:t>foto_frente.jpg</a:t>
            </a:r>
            <a:r>
              <a:rPr lang="en-US" sz="2800" i="1" dirty="0" smtClean="0"/>
              <a:t>”&gt;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&lt;/</a:t>
            </a:r>
            <a:r>
              <a:rPr lang="en-US" sz="2800" i="1" dirty="0" err="1" smtClean="0">
                <a:solidFill>
                  <a:srgbClr val="FF0000"/>
                </a:solidFill>
              </a:rPr>
              <a:t>noscript</a:t>
            </a:r>
            <a:r>
              <a:rPr lang="en-US" sz="2800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i="1" dirty="0" smtClean="0"/>
              <a:t>&lt;h3&gt;</a:t>
            </a:r>
            <a:r>
              <a:rPr lang="en-US" sz="2800" b="1" i="1" dirty="0" smtClean="0"/>
              <a:t>TV LCD 32 COM CONVERSOR DIGITAL</a:t>
            </a:r>
            <a:r>
              <a:rPr lang="en-US" sz="2800" i="1" dirty="0" smtClean="0"/>
              <a:t>&lt;/h3&gt;</a:t>
            </a:r>
            <a:endParaRPr lang="en-US" sz="2800" i="1" dirty="0"/>
          </a:p>
        </p:txBody>
      </p:sp>
      <p:sp>
        <p:nvSpPr>
          <p:cNvPr id="4" name="Right Brace 3"/>
          <p:cNvSpPr/>
          <p:nvPr/>
        </p:nvSpPr>
        <p:spPr>
          <a:xfrm>
            <a:off x="5798045" y="1311545"/>
            <a:ext cx="345122" cy="14357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777884" y="3659052"/>
            <a:ext cx="345122" cy="14357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08825" y="1817166"/>
            <a:ext cx="1874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Sessão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titulo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08825" y="4399376"/>
            <a:ext cx="171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Sessão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foto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066800"/>
            <a:ext cx="5156200" cy="471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21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variações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328" b="15328"/>
          <a:stretch>
            <a:fillRect/>
          </a:stretch>
        </p:blipFill>
        <p:spPr>
          <a:xfrm>
            <a:off x="203200" y="983430"/>
            <a:ext cx="8699500" cy="5270500"/>
          </a:xfrm>
        </p:spPr>
      </p:pic>
    </p:spTree>
    <p:extLst>
      <p:ext uri="{BB962C8B-B14F-4D97-AF65-F5344CB8AC3E}">
        <p14:creationId xmlns:p14="http://schemas.microsoft.com/office/powerpoint/2010/main" val="123754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/>
              <a:t>variações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5663" b="15663"/>
          <a:stretch>
            <a:fillRect/>
          </a:stretch>
        </p:blipFill>
        <p:spPr>
          <a:xfrm>
            <a:off x="203200" y="983430"/>
            <a:ext cx="8699500" cy="5270500"/>
          </a:xfrm>
        </p:spPr>
      </p:pic>
    </p:spTree>
    <p:extLst>
      <p:ext uri="{BB962C8B-B14F-4D97-AF65-F5344CB8AC3E}">
        <p14:creationId xmlns:p14="http://schemas.microsoft.com/office/powerpoint/2010/main" val="195538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Revisar</a:t>
            </a:r>
            <a:r>
              <a:rPr lang="en-US" dirty="0" smtClean="0"/>
              <a:t> e </a:t>
            </a:r>
            <a:r>
              <a:rPr lang="en-US" dirty="0" err="1" smtClean="0"/>
              <a:t>Lançar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368" b="4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691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relatórios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6" y="1614036"/>
            <a:ext cx="7729679" cy="2688584"/>
          </a:xfrm>
          <a:prstGeom prst="rect">
            <a:avLst/>
          </a:prstGeom>
        </p:spPr>
      </p:pic>
      <p:grpSp>
        <p:nvGrpSpPr>
          <p:cNvPr id="5" name="Group 8"/>
          <p:cNvGrpSpPr/>
          <p:nvPr/>
        </p:nvGrpSpPr>
        <p:grpSpPr>
          <a:xfrm>
            <a:off x="899518" y="1362670"/>
            <a:ext cx="3180737" cy="754099"/>
            <a:chOff x="899518" y="1362670"/>
            <a:chExt cx="3180737" cy="754099"/>
          </a:xfrm>
        </p:grpSpPr>
        <p:sp>
          <p:nvSpPr>
            <p:cNvPr id="3" name="Rectangle 2"/>
            <p:cNvSpPr/>
            <p:nvPr/>
          </p:nvSpPr>
          <p:spPr>
            <a:xfrm>
              <a:off x="899518" y="1799253"/>
              <a:ext cx="1190539" cy="3175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90057" y="1362670"/>
              <a:ext cx="1990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Quantidade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variações</a:t>
              </a:r>
              <a:endParaRPr lang="en-US" sz="1400" dirty="0"/>
            </a:p>
          </p:txBody>
        </p:sp>
        <p:cxnSp>
          <p:nvCxnSpPr>
            <p:cNvPr id="6" name="Elbow Connector 5"/>
            <p:cNvCxnSpPr>
              <a:endCxn id="4" idx="1"/>
            </p:cNvCxnSpPr>
            <p:nvPr/>
          </p:nvCxnSpPr>
          <p:spPr>
            <a:xfrm flipV="1">
              <a:off x="1455103" y="1516559"/>
              <a:ext cx="634954" cy="282694"/>
            </a:xfrm>
            <a:prstGeom prst="bentConnector3">
              <a:avLst>
                <a:gd name="adj1" fmla="val 416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/>
          <p:nvPr/>
        </p:nvGrpSpPr>
        <p:grpSpPr>
          <a:xfrm>
            <a:off x="732316" y="2705751"/>
            <a:ext cx="2944639" cy="1904646"/>
            <a:chOff x="899518" y="1799252"/>
            <a:chExt cx="2944639" cy="1904646"/>
          </a:xfrm>
        </p:grpSpPr>
        <p:sp>
          <p:nvSpPr>
            <p:cNvPr id="11" name="Rectangle 10"/>
            <p:cNvSpPr/>
            <p:nvPr/>
          </p:nvSpPr>
          <p:spPr>
            <a:xfrm>
              <a:off x="899518" y="1799252"/>
              <a:ext cx="2283716" cy="1183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8135" y="3396121"/>
              <a:ext cx="1656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Nome das </a:t>
              </a:r>
              <a:r>
                <a:rPr lang="en-US" sz="1400" dirty="0" err="1" smtClean="0"/>
                <a:t>Variações</a:t>
              </a:r>
              <a:endParaRPr lang="en-US" sz="1400" dirty="0"/>
            </a:p>
          </p:txBody>
        </p:sp>
        <p:cxnSp>
          <p:nvCxnSpPr>
            <p:cNvPr id="13" name="Elbow Connector 12"/>
            <p:cNvCxnSpPr>
              <a:endCxn id="12" idx="1"/>
            </p:cNvCxnSpPr>
            <p:nvPr/>
          </p:nvCxnSpPr>
          <p:spPr>
            <a:xfrm rot="16200000" flipH="1">
              <a:off x="1621746" y="2983621"/>
              <a:ext cx="566948" cy="565830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4"/>
          <p:cNvGrpSpPr/>
          <p:nvPr/>
        </p:nvGrpSpPr>
        <p:grpSpPr>
          <a:xfrm>
            <a:off x="3464217" y="2704263"/>
            <a:ext cx="2534348" cy="1906134"/>
            <a:chOff x="899518" y="1799252"/>
            <a:chExt cx="2534348" cy="1906134"/>
          </a:xfrm>
        </p:grpSpPr>
        <p:sp>
          <p:nvSpPr>
            <p:cNvPr id="16" name="Rectangle 15"/>
            <p:cNvSpPr/>
            <p:nvPr/>
          </p:nvSpPr>
          <p:spPr>
            <a:xfrm>
              <a:off x="899518" y="1799252"/>
              <a:ext cx="722787" cy="1183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220" y="3397609"/>
              <a:ext cx="15286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Taxa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Conversão</a:t>
              </a:r>
              <a:endParaRPr lang="en-US" sz="1400" dirty="0"/>
            </a:p>
          </p:txBody>
        </p:sp>
        <p:cxnSp>
          <p:nvCxnSpPr>
            <p:cNvPr id="18" name="Elbow Connector 12"/>
            <p:cNvCxnSpPr/>
            <p:nvPr/>
          </p:nvCxnSpPr>
          <p:spPr>
            <a:xfrm rot="16200000" flipH="1">
              <a:off x="1338831" y="2983620"/>
              <a:ext cx="566948" cy="565830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8"/>
          <p:cNvGrpSpPr/>
          <p:nvPr/>
        </p:nvGrpSpPr>
        <p:grpSpPr>
          <a:xfrm>
            <a:off x="4187004" y="2701286"/>
            <a:ext cx="3610777" cy="2852255"/>
            <a:chOff x="899518" y="1799252"/>
            <a:chExt cx="3610777" cy="2852255"/>
          </a:xfrm>
        </p:grpSpPr>
        <p:sp>
          <p:nvSpPr>
            <p:cNvPr id="20" name="Rectangle 19"/>
            <p:cNvSpPr/>
            <p:nvPr/>
          </p:nvSpPr>
          <p:spPr>
            <a:xfrm>
              <a:off x="899518" y="1799252"/>
              <a:ext cx="1811561" cy="1183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5220" y="4343730"/>
              <a:ext cx="26050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Gráfico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Intervalo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Confiança</a:t>
              </a:r>
              <a:endParaRPr lang="en-US" sz="1400" dirty="0"/>
            </a:p>
          </p:txBody>
        </p:sp>
        <p:cxnSp>
          <p:nvCxnSpPr>
            <p:cNvPr id="22" name="Elbow Connector 12"/>
            <p:cNvCxnSpPr>
              <a:endCxn id="21" idx="1"/>
            </p:cNvCxnSpPr>
            <p:nvPr/>
          </p:nvCxnSpPr>
          <p:spPr>
            <a:xfrm rot="16200000" flipH="1">
              <a:off x="865026" y="3457425"/>
              <a:ext cx="1514558" cy="565830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3"/>
          <p:cNvGrpSpPr/>
          <p:nvPr/>
        </p:nvGrpSpPr>
        <p:grpSpPr>
          <a:xfrm>
            <a:off x="5992393" y="1362670"/>
            <a:ext cx="2888027" cy="2522424"/>
            <a:chOff x="899519" y="768413"/>
            <a:chExt cx="2888027" cy="2522424"/>
          </a:xfrm>
        </p:grpSpPr>
        <p:sp>
          <p:nvSpPr>
            <p:cNvPr id="25" name="Rectangle 24"/>
            <p:cNvSpPr/>
            <p:nvPr/>
          </p:nvSpPr>
          <p:spPr>
            <a:xfrm>
              <a:off x="899519" y="1799252"/>
              <a:ext cx="661398" cy="14915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0917" y="768413"/>
              <a:ext cx="2226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Chance de </a:t>
              </a:r>
              <a:r>
                <a:rPr lang="en-US" sz="1400" dirty="0" err="1" smtClean="0"/>
                <a:t>Vencer</a:t>
              </a:r>
              <a:r>
                <a:rPr lang="en-US" sz="1400" dirty="0" smtClean="0"/>
                <a:t> a Original</a:t>
              </a:r>
              <a:endParaRPr lang="en-US" sz="1400" dirty="0"/>
            </a:p>
          </p:txBody>
        </p:sp>
        <p:cxnSp>
          <p:nvCxnSpPr>
            <p:cNvPr id="27" name="Elbow Connector 12"/>
            <p:cNvCxnSpPr>
              <a:endCxn id="26" idx="1"/>
            </p:cNvCxnSpPr>
            <p:nvPr/>
          </p:nvCxnSpPr>
          <p:spPr>
            <a:xfrm rot="5400000" flipH="1" flipV="1">
              <a:off x="798226" y="1512835"/>
              <a:ext cx="1353223" cy="172159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9"/>
          <p:cNvGrpSpPr/>
          <p:nvPr/>
        </p:nvGrpSpPr>
        <p:grpSpPr>
          <a:xfrm>
            <a:off x="6653791" y="886397"/>
            <a:ext cx="2171847" cy="2998697"/>
            <a:chOff x="899519" y="292140"/>
            <a:chExt cx="2171847" cy="2998697"/>
          </a:xfrm>
        </p:grpSpPr>
        <p:sp>
          <p:nvSpPr>
            <p:cNvPr id="31" name="Rectangle 30"/>
            <p:cNvSpPr/>
            <p:nvPr/>
          </p:nvSpPr>
          <p:spPr>
            <a:xfrm>
              <a:off x="899519" y="1799252"/>
              <a:ext cx="859832" cy="14915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02369" y="292140"/>
              <a:ext cx="1668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Melhoria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Observada</a:t>
              </a:r>
              <a:endParaRPr lang="en-US" sz="1400" dirty="0"/>
            </a:p>
          </p:txBody>
        </p:sp>
        <p:cxnSp>
          <p:nvCxnSpPr>
            <p:cNvPr id="33" name="Elbow Connector 12"/>
            <p:cNvCxnSpPr>
              <a:endCxn id="32" idx="1"/>
            </p:cNvCxnSpPr>
            <p:nvPr/>
          </p:nvCxnSpPr>
          <p:spPr>
            <a:xfrm rot="5400000" flipH="1" flipV="1">
              <a:off x="639661" y="1036579"/>
              <a:ext cx="1353257" cy="172159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3"/>
          <p:cNvGrpSpPr/>
          <p:nvPr/>
        </p:nvGrpSpPr>
        <p:grpSpPr>
          <a:xfrm>
            <a:off x="7513623" y="2393510"/>
            <a:ext cx="1132927" cy="2369287"/>
            <a:chOff x="899519" y="1799252"/>
            <a:chExt cx="1132927" cy="2369287"/>
          </a:xfrm>
        </p:grpSpPr>
        <p:sp>
          <p:nvSpPr>
            <p:cNvPr id="35" name="Rectangle 34"/>
            <p:cNvSpPr/>
            <p:nvPr/>
          </p:nvSpPr>
          <p:spPr>
            <a:xfrm>
              <a:off x="899519" y="1799252"/>
              <a:ext cx="859832" cy="14915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13392" y="3860762"/>
              <a:ext cx="101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Conversões</a:t>
              </a:r>
              <a:endParaRPr lang="en-US" sz="1400" dirty="0"/>
            </a:p>
          </p:txBody>
        </p:sp>
        <p:cxnSp>
          <p:nvCxnSpPr>
            <p:cNvPr id="37" name="Elbow Connector 12"/>
            <p:cNvCxnSpPr>
              <a:stCxn id="35" idx="2"/>
              <a:endCxn id="36" idx="1"/>
            </p:cNvCxnSpPr>
            <p:nvPr/>
          </p:nvCxnSpPr>
          <p:spPr>
            <a:xfrm rot="5400000">
              <a:off x="809507" y="3494723"/>
              <a:ext cx="723814" cy="316043"/>
            </a:xfrm>
            <a:prstGeom prst="bentConnector4">
              <a:avLst>
                <a:gd name="adj1" fmla="val 39370"/>
                <a:gd name="adj2" fmla="val 17233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268886" y="211677"/>
            <a:ext cx="4802066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Relatórios</a:t>
            </a:r>
            <a:r>
              <a:rPr lang="en-US" dirty="0"/>
              <a:t> – </a:t>
            </a:r>
            <a:r>
              <a:rPr lang="en-US" dirty="0" err="1"/>
              <a:t>Teste</a:t>
            </a:r>
            <a:r>
              <a:rPr lang="en-US" dirty="0"/>
              <a:t> A/B</a:t>
            </a:r>
          </a:p>
        </p:txBody>
      </p:sp>
    </p:spTree>
    <p:extLst>
      <p:ext uri="{BB962C8B-B14F-4D97-AF65-F5344CB8AC3E}">
        <p14:creationId xmlns:p14="http://schemas.microsoft.com/office/powerpoint/2010/main" val="277227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4411" y="1234799"/>
            <a:ext cx="2060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Assinatura</a:t>
            </a:r>
            <a:r>
              <a:rPr lang="en-US" b="1" dirty="0" smtClean="0"/>
              <a:t> de </a:t>
            </a:r>
            <a:r>
              <a:rPr lang="en-US" b="1" dirty="0" err="1" smtClean="0"/>
              <a:t>revista</a:t>
            </a:r>
            <a:r>
              <a:rPr lang="en-US" b="1" dirty="0" smtClean="0"/>
              <a:t>:</a:t>
            </a:r>
            <a:endParaRPr lang="en-US" b="1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3689" y="1919111"/>
            <a:ext cx="4495800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9089" y="2300111"/>
            <a:ext cx="3200400" cy="312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9089" y="2300111"/>
            <a:ext cx="4495800" cy="32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" y="0"/>
            <a:ext cx="3386915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testar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78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886" y="211677"/>
            <a:ext cx="6763991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Relatórios</a:t>
            </a:r>
            <a:r>
              <a:rPr lang="en-US" dirty="0"/>
              <a:t> – </a:t>
            </a:r>
            <a:r>
              <a:rPr lang="en-US" dirty="0" err="1"/>
              <a:t>Teste</a:t>
            </a:r>
            <a:r>
              <a:rPr lang="en-US" dirty="0"/>
              <a:t> </a:t>
            </a:r>
            <a:r>
              <a:rPr lang="en-US" dirty="0" err="1"/>
              <a:t>Multivariável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07" y="1136401"/>
            <a:ext cx="6772646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886" y="211677"/>
            <a:ext cx="6763991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Relatórios</a:t>
            </a:r>
            <a:r>
              <a:rPr lang="en-US" dirty="0"/>
              <a:t> – </a:t>
            </a:r>
            <a:r>
              <a:rPr lang="en-US" dirty="0" err="1"/>
              <a:t>Teste</a:t>
            </a:r>
            <a:r>
              <a:rPr lang="en-US" dirty="0"/>
              <a:t> </a:t>
            </a:r>
            <a:r>
              <a:rPr lang="en-US" dirty="0" err="1"/>
              <a:t>Multivariável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37" y="1225519"/>
            <a:ext cx="7569200" cy="3136900"/>
          </a:xfrm>
          <a:prstGeom prst="rect">
            <a:avLst/>
          </a:prstGeom>
        </p:spPr>
      </p:pic>
      <p:grpSp>
        <p:nvGrpSpPr>
          <p:cNvPr id="3" name="Group 4"/>
          <p:cNvGrpSpPr/>
          <p:nvPr/>
        </p:nvGrpSpPr>
        <p:grpSpPr>
          <a:xfrm>
            <a:off x="958444" y="2113845"/>
            <a:ext cx="3221670" cy="3019772"/>
            <a:chOff x="1125646" y="1207346"/>
            <a:chExt cx="3221670" cy="3019772"/>
          </a:xfrm>
        </p:grpSpPr>
        <p:sp>
          <p:nvSpPr>
            <p:cNvPr id="6" name="Rectangle 5"/>
            <p:cNvSpPr/>
            <p:nvPr/>
          </p:nvSpPr>
          <p:spPr>
            <a:xfrm>
              <a:off x="1125646" y="1207346"/>
              <a:ext cx="919961" cy="2188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88135" y="3703898"/>
              <a:ext cx="2159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Grau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influência</a:t>
              </a:r>
              <a:r>
                <a:rPr lang="en-US" sz="1400" dirty="0" smtClean="0"/>
                <a:t> de </a:t>
              </a:r>
              <a:r>
                <a:rPr lang="en-US" sz="1400" dirty="0" err="1" smtClean="0"/>
                <a:t>cada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elemento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na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conversão</a:t>
              </a:r>
              <a:endParaRPr lang="en-US" sz="1400" dirty="0"/>
            </a:p>
          </p:txBody>
        </p:sp>
        <p:cxnSp>
          <p:nvCxnSpPr>
            <p:cNvPr id="8" name="Elbow Connector 12"/>
            <p:cNvCxnSpPr/>
            <p:nvPr/>
          </p:nvCxnSpPr>
          <p:spPr>
            <a:xfrm rot="16200000" flipH="1">
              <a:off x="1621746" y="3396680"/>
              <a:ext cx="566948" cy="565830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42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64257"/>
            <a:ext cx="7847013" cy="161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28600" y="228600"/>
            <a:ext cx="3494617" cy="7078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40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acaba</a:t>
            </a:r>
            <a:r>
              <a:rPr lang="en-US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4049555" y="5663071"/>
            <a:ext cx="3230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://goo.gl/Xf9QW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58725"/>
            <a:ext cx="3098800" cy="247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3250" y="5051388"/>
            <a:ext cx="430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Dica</a:t>
            </a:r>
            <a:r>
              <a:rPr lang="en-US" sz="2400" b="1" dirty="0" smtClean="0"/>
              <a:t>! </a:t>
            </a:r>
            <a:r>
              <a:rPr lang="en-US" sz="2400" b="1" dirty="0" err="1" smtClean="0"/>
              <a:t>Estime</a:t>
            </a:r>
            <a:r>
              <a:rPr lang="en-US" sz="2400" b="1" dirty="0" smtClean="0"/>
              <a:t> a </a:t>
            </a:r>
            <a:r>
              <a:rPr lang="en-US" sz="2400" b="1" dirty="0" err="1" smtClean="0"/>
              <a:t>duração</a:t>
            </a:r>
            <a:r>
              <a:rPr lang="en-US" sz="2400" b="1" dirty="0" smtClean="0"/>
              <a:t> do </a:t>
            </a:r>
            <a:r>
              <a:rPr lang="en-US" sz="2400" b="1" dirty="0" err="1" smtClean="0"/>
              <a:t>teste</a:t>
            </a:r>
            <a:r>
              <a:rPr lang="en-US" sz="2400" b="1" dirty="0" smtClean="0"/>
              <a:t>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478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8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</a:t>
            </a:r>
            <a:r>
              <a:rPr lang="en-US" dirty="0" err="1" smtClean="0"/>
              <a:t>Versão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4402" b="44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037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</a:t>
            </a:r>
            <a:r>
              <a:rPr lang="en-US" dirty="0" err="1" smtClean="0"/>
              <a:t>Versão</a:t>
            </a:r>
            <a:r>
              <a:rPr lang="en-US" dirty="0" smtClean="0"/>
              <a:t> 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471" b="44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290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1099" b="-23609"/>
          <a:stretch/>
        </p:blipFill>
        <p:spPr>
          <a:xfrm>
            <a:off x="457200" y="1688345"/>
            <a:ext cx="4040188" cy="3347144"/>
          </a:xfrm>
        </p:spPr>
      </p:pic>
      <p:pic>
        <p:nvPicPr>
          <p:cNvPr id="10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-1002" b="-23469"/>
          <a:stretch/>
        </p:blipFill>
        <p:spPr>
          <a:xfrm>
            <a:off x="4645025" y="1688345"/>
            <a:ext cx="4041775" cy="334714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941455"/>
            <a:ext cx="4040188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25,3%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941455"/>
            <a:ext cx="4041775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47,8%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9620" y="6497752"/>
            <a:ext cx="175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err="1" smtClean="0"/>
              <a:t>www.abtests.com</a:t>
            </a:r>
            <a:endParaRPr lang="en-US" sz="12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5563637"/>
            <a:ext cx="8229600" cy="601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 smtClean="0"/>
              <a:t>Aumento</a:t>
            </a:r>
            <a:r>
              <a:rPr lang="en-US" b="1" dirty="0" smtClean="0"/>
              <a:t> de 89%!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479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</a:t>
            </a:r>
            <a:r>
              <a:rPr lang="en-US" dirty="0" err="1" smtClean="0"/>
              <a:t>Versão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5680" r="-5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54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</a:t>
            </a:r>
            <a:r>
              <a:rPr lang="en-US" dirty="0" err="1" smtClean="0"/>
              <a:t>Versão</a:t>
            </a:r>
            <a:r>
              <a:rPr lang="en-US" dirty="0" smtClean="0"/>
              <a:t> 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324" b="-8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519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941455"/>
            <a:ext cx="4040188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2,1%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941455"/>
            <a:ext cx="4041775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3,3%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9620" y="6497752"/>
            <a:ext cx="175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err="1" smtClean="0"/>
              <a:t>www.abtests.com</a:t>
            </a:r>
            <a:endParaRPr lang="en-US" sz="1200" dirty="0"/>
          </a:p>
        </p:txBody>
      </p:sp>
      <p:pic>
        <p:nvPicPr>
          <p:cNvPr id="12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64" b="38"/>
          <a:stretch/>
        </p:blipFill>
        <p:spPr>
          <a:xfrm>
            <a:off x="457200" y="1717227"/>
            <a:ext cx="4040188" cy="2698467"/>
          </a:xfrm>
        </p:spPr>
      </p:pic>
      <p:pic>
        <p:nvPicPr>
          <p:cNvPr id="13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-4050" b="-5252"/>
          <a:stretch/>
        </p:blipFill>
        <p:spPr>
          <a:xfrm>
            <a:off x="4645025" y="1919253"/>
            <a:ext cx="4041775" cy="2294417"/>
          </a:xfr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457200" y="5563637"/>
            <a:ext cx="8229600" cy="601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1769A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 smtClean="0"/>
              <a:t>Aumento</a:t>
            </a:r>
            <a:r>
              <a:rPr lang="en-US" b="1" dirty="0" smtClean="0"/>
              <a:t> de 57%!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897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9360" y="1518631"/>
            <a:ext cx="4699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“I </a:t>
            </a:r>
            <a:r>
              <a:rPr lang="en-US" dirty="0"/>
              <a:t>have not failed. I've just found 10,000 ways that won't work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Thomas A. Edison</a:t>
            </a:r>
            <a:endParaRPr lang="en-US" dirty="0"/>
          </a:p>
        </p:txBody>
      </p:sp>
      <p:pic>
        <p:nvPicPr>
          <p:cNvPr id="3" name="Picture 2" descr="2011-10-15_10-37-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3" y="2087598"/>
            <a:ext cx="2664127" cy="38043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142" y="145210"/>
            <a:ext cx="8801100" cy="601662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Aprender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7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 </a:t>
            </a:r>
            <a:r>
              <a:rPr lang="en-US" dirty="0" err="1" smtClean="0"/>
              <a:t>Versão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http://www.abtests.com/screenshot/5f4d19b0c0e7ae3025dae6cd6c53dcf2/a.jpg"/>
          <p:cNvPicPr>
            <a:picLocks noChangeAspect="1" noChangeArrowheads="1"/>
          </p:cNvPicPr>
          <p:nvPr/>
        </p:nvPicPr>
        <p:blipFill>
          <a:blip r:embed="rId2" cstate="print"/>
          <a:srcRect l="7449" t="14250" r="6761"/>
          <a:stretch>
            <a:fillRect/>
          </a:stretch>
        </p:blipFill>
        <p:spPr bwMode="auto">
          <a:xfrm>
            <a:off x="203200" y="914400"/>
            <a:ext cx="8699500" cy="5475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10388" t="20705" r="11467"/>
          <a:stretch>
            <a:fillRect/>
          </a:stretch>
        </p:blipFill>
        <p:spPr bwMode="auto">
          <a:xfrm>
            <a:off x="172564" y="914400"/>
            <a:ext cx="8730135" cy="554964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354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 </a:t>
            </a:r>
            <a:r>
              <a:rPr lang="en-US" dirty="0" err="1" smtClean="0"/>
              <a:t>Versão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http://www.abtests.com/screenshot/5f4d19b0c0e7ae3025dae6cd6c53dcf2/a.jpg"/>
          <p:cNvPicPr>
            <a:picLocks noChangeAspect="1" noChangeArrowheads="1"/>
          </p:cNvPicPr>
          <p:nvPr/>
        </p:nvPicPr>
        <p:blipFill>
          <a:blip r:embed="rId2" cstate="print"/>
          <a:srcRect l="7449" t="14250" r="6761"/>
          <a:stretch>
            <a:fillRect/>
          </a:stretch>
        </p:blipFill>
        <p:spPr bwMode="auto">
          <a:xfrm>
            <a:off x="203200" y="914400"/>
            <a:ext cx="8699500" cy="5475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4859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941455"/>
            <a:ext cx="4040188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10,8%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941455"/>
            <a:ext cx="4041775" cy="639762"/>
          </a:xfrm>
        </p:spPr>
        <p:txBody>
          <a:bodyPr/>
          <a:lstStyle/>
          <a:p>
            <a:r>
              <a:rPr lang="en-US" dirty="0" smtClean="0"/>
              <a:t>Taxa de </a:t>
            </a:r>
            <a:r>
              <a:rPr lang="en-US" dirty="0" err="1" smtClean="0"/>
              <a:t>Conversão</a:t>
            </a:r>
            <a:r>
              <a:rPr lang="en-US" dirty="0" smtClean="0"/>
              <a:t>: 8%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9620" y="6497752"/>
            <a:ext cx="175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err="1" smtClean="0"/>
              <a:t>www.abtests.com</a:t>
            </a:r>
            <a:endParaRPr lang="en-US" sz="1200" dirty="0"/>
          </a:p>
        </p:txBody>
      </p:sp>
      <p:pic>
        <p:nvPicPr>
          <p:cNvPr id="12" name="Picture 2" descr="http://www.abtests.com/screenshot/5f4d19b0c0e7ae3025dae6cd6c53dcf2/a.jpg"/>
          <p:cNvPicPr>
            <a:picLocks noChangeAspect="1" noChangeArrowheads="1"/>
          </p:cNvPicPr>
          <p:nvPr/>
        </p:nvPicPr>
        <p:blipFill>
          <a:blip r:embed="rId2" cstate="print"/>
          <a:srcRect l="7449" t="14250" r="6761"/>
          <a:stretch>
            <a:fillRect/>
          </a:stretch>
        </p:blipFill>
        <p:spPr bwMode="auto">
          <a:xfrm>
            <a:off x="4645024" y="1724687"/>
            <a:ext cx="4092085" cy="25755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 l="10388" t="20705" r="11467"/>
          <a:stretch>
            <a:fillRect/>
          </a:stretch>
        </p:blipFill>
        <p:spPr bwMode="auto">
          <a:xfrm>
            <a:off x="457199" y="1724689"/>
            <a:ext cx="4051579" cy="257554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165111" y="4909174"/>
            <a:ext cx="8849275" cy="960263"/>
          </a:xfrm>
          <a:prstGeom prst="rect">
            <a:avLst/>
          </a:prstGeom>
          <a:noFill/>
        </p:spPr>
        <p:txBody>
          <a:bodyPr wrap="square" lIns="82295" tIns="41148" rIns="82295" bIns="41148" rtlCol="0">
            <a:spAutoFit/>
          </a:bodyPr>
          <a:lstStyle/>
          <a:p>
            <a:pPr algn="ctr"/>
            <a:r>
              <a:rPr lang="pt-BR" sz="2900" b="1" i="1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Usabilidade não é uma ciência exata!</a:t>
            </a:r>
          </a:p>
          <a:p>
            <a:pPr algn="ctr"/>
            <a:r>
              <a:rPr lang="pt-BR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Mudando a foto houve uma melhora de </a:t>
            </a:r>
            <a:r>
              <a:rPr lang="pt-BR" sz="2800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35%</a:t>
            </a:r>
            <a:r>
              <a:rPr lang="pt-BR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na Taxa de Conversão !</a:t>
            </a:r>
            <a:endParaRPr lang="pt-BR" b="1" i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9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4" grpId="0" build="p"/>
      <p:bldP spid="14" grpId="1" build="allAtOnce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</a:t>
            </a:r>
            <a:r>
              <a:rPr lang="en-US" dirty="0" err="1" smtClean="0"/>
              <a:t>Versão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4"/>
          <a:stretch/>
        </p:blipFill>
        <p:spPr bwMode="auto">
          <a:xfrm>
            <a:off x="203200" y="948457"/>
            <a:ext cx="8801100" cy="523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002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9959"/>
          <a:stretch/>
        </p:blipFill>
        <p:spPr bwMode="auto">
          <a:xfrm>
            <a:off x="203200" y="948456"/>
            <a:ext cx="8801100" cy="523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</a:t>
            </a:r>
            <a:r>
              <a:rPr lang="en-US" dirty="0" err="1" smtClean="0"/>
              <a:t>Versão</a:t>
            </a:r>
            <a:r>
              <a:rPr lang="en-US" dirty="0" smtClean="0"/>
              <a:t>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6" y="1724688"/>
            <a:ext cx="4092084" cy="30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688"/>
            <a:ext cx="4079616" cy="304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9620" y="6497752"/>
            <a:ext cx="175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err="1" smtClean="0"/>
              <a:t>www.abtests.com</a:t>
            </a:r>
            <a:endParaRPr lang="en-US" sz="1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65111" y="5282734"/>
            <a:ext cx="8849275" cy="529376"/>
          </a:xfrm>
          <a:prstGeom prst="rect">
            <a:avLst/>
          </a:prstGeom>
          <a:noFill/>
        </p:spPr>
        <p:txBody>
          <a:bodyPr wrap="square" lIns="82295" tIns="41148" rIns="82295" bIns="41148" rtlCol="0">
            <a:spAutoFit/>
          </a:bodyPr>
          <a:lstStyle/>
          <a:p>
            <a:pPr algn="ctr"/>
            <a:r>
              <a:rPr lang="pt-BR" sz="2900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Troca da foto aumentou +108% os leads</a:t>
            </a:r>
            <a:endParaRPr lang="pt-BR" sz="2900" b="1" i="1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6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allAtOnc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Vale a </a:t>
            </a:r>
            <a:r>
              <a:rPr lang="en-US" dirty="0" err="1" smtClean="0"/>
              <a:t>pena</a:t>
            </a:r>
            <a:r>
              <a:rPr lang="en-US" dirty="0" smtClean="0"/>
              <a:t> </a:t>
            </a:r>
            <a:r>
              <a:rPr lang="en-US" dirty="0" err="1" smtClean="0"/>
              <a:t>conferir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914400"/>
            <a:ext cx="8801100" cy="5270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err="1" smtClean="0"/>
              <a:t>Faça</a:t>
            </a:r>
            <a:r>
              <a:rPr lang="en-US" b="1" dirty="0" smtClean="0"/>
              <a:t> testes com clusters </a:t>
            </a:r>
            <a:r>
              <a:rPr lang="en-US" b="1" dirty="0" err="1" smtClean="0"/>
              <a:t>específicos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dirty="0" smtClean="0">
                <a:hlinkClick r:id="rId3"/>
              </a:rPr>
              <a:t>http://www.btbuckets.com</a:t>
            </a:r>
            <a:r>
              <a:rPr lang="en-US" sz="2400" dirty="0" smtClean="0"/>
              <a:t> </a:t>
            </a:r>
          </a:p>
          <a:p>
            <a:endParaRPr lang="en-US" b="1" dirty="0" smtClean="0"/>
          </a:p>
          <a:p>
            <a:r>
              <a:rPr lang="en-US" b="1" dirty="0" err="1" smtClean="0"/>
              <a:t>Teste</a:t>
            </a:r>
            <a:r>
              <a:rPr lang="en-US" b="1" dirty="0" smtClean="0"/>
              <a:t> Landing Pages </a:t>
            </a:r>
            <a:r>
              <a:rPr lang="en-US" b="1" dirty="0" err="1" smtClean="0"/>
              <a:t>sem</a:t>
            </a:r>
            <a:r>
              <a:rPr lang="en-US" b="1" dirty="0" smtClean="0"/>
              <a:t> </a:t>
            </a:r>
            <a:r>
              <a:rPr lang="en-US" b="1" dirty="0" err="1" smtClean="0"/>
              <a:t>necessitar</a:t>
            </a:r>
            <a:r>
              <a:rPr lang="en-US" b="1" dirty="0" smtClean="0"/>
              <a:t> </a:t>
            </a:r>
            <a:r>
              <a:rPr lang="en-US" b="1" dirty="0"/>
              <a:t>da TI</a:t>
            </a:r>
            <a:br>
              <a:rPr lang="en-US" b="1" dirty="0"/>
            </a:br>
            <a:r>
              <a:rPr lang="en-US" sz="2400" dirty="0">
                <a:hlinkClick r:id="rId4"/>
              </a:rPr>
              <a:t>http://www.ioninteractive.com/liveball-marketing-software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endParaRPr lang="en-US" b="1" dirty="0"/>
          </a:p>
          <a:p>
            <a:r>
              <a:rPr lang="en-US" b="1" dirty="0" err="1" smtClean="0"/>
              <a:t>Calcule</a:t>
            </a:r>
            <a:r>
              <a:rPr lang="en-US" b="1" dirty="0" smtClean="0"/>
              <a:t> o tempo </a:t>
            </a:r>
            <a:r>
              <a:rPr lang="en-US" b="1" dirty="0" err="1" smtClean="0"/>
              <a:t>estimado</a:t>
            </a:r>
            <a:r>
              <a:rPr lang="en-US" b="1" dirty="0" smtClean="0"/>
              <a:t> do </a:t>
            </a:r>
            <a:r>
              <a:rPr lang="en-US" b="1" dirty="0" err="1" smtClean="0"/>
              <a:t>teste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dirty="0">
                <a:hlinkClick r:id="rId5"/>
              </a:rPr>
              <a:t>http://goo.gl/</a:t>
            </a:r>
            <a:r>
              <a:rPr lang="en-US" sz="2400" dirty="0" smtClean="0">
                <a:hlinkClick r:id="rId5"/>
              </a:rPr>
              <a:t>Xf9QW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546" y="1709182"/>
            <a:ext cx="1591569" cy="4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22313" y="3174666"/>
            <a:ext cx="7772400" cy="2103690"/>
          </a:xfrm>
        </p:spPr>
        <p:txBody>
          <a:bodyPr/>
          <a:lstStyle/>
          <a:p>
            <a:pPr algn="ctr"/>
            <a:r>
              <a:rPr lang="en-US" dirty="0" smtClean="0"/>
              <a:t>OBRIGADO!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444" y="5384153"/>
            <a:ext cx="354762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Adriano </a:t>
            </a:r>
            <a:r>
              <a:rPr lang="en-US" sz="2400" b="1" dirty="0" err="1" smtClean="0"/>
              <a:t>Nadalin</a:t>
            </a:r>
            <a:endParaRPr lang="en-US" sz="2400" b="1" dirty="0" smtClean="0"/>
          </a:p>
          <a:p>
            <a:r>
              <a:rPr lang="en-US" dirty="0" err="1" smtClean="0"/>
              <a:t>Gerente</a:t>
            </a:r>
            <a:r>
              <a:rPr lang="en-US" dirty="0" smtClean="0"/>
              <a:t> de SEO, BI e CRO – </a:t>
            </a:r>
            <a:r>
              <a:rPr lang="en-US" dirty="0" err="1" smtClean="0"/>
              <a:t>i</a:t>
            </a:r>
            <a:r>
              <a:rPr lang="en-US" dirty="0" smtClean="0"/>
              <a:t>-Cherry</a:t>
            </a:r>
          </a:p>
          <a:p>
            <a:r>
              <a:rPr lang="en-US" dirty="0" err="1" smtClean="0"/>
              <a:t>adriano.nadalin@i-cherry.com.br</a:t>
            </a:r>
            <a:endParaRPr lang="en-US" dirty="0" smtClean="0"/>
          </a:p>
          <a:p>
            <a:r>
              <a:rPr lang="en-US" b="1" dirty="0" smtClean="0"/>
              <a:t>@</a:t>
            </a:r>
            <a:r>
              <a:rPr lang="en-US" b="1" dirty="0" err="1" smtClean="0"/>
              <a:t>anadalin</a:t>
            </a:r>
            <a:endParaRPr lang="en-US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3332" y="5384153"/>
            <a:ext cx="46193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Caio</a:t>
            </a:r>
            <a:r>
              <a:rPr lang="en-US" sz="2400" b="1" dirty="0"/>
              <a:t> </a:t>
            </a:r>
            <a:r>
              <a:rPr lang="en-US" sz="2400" b="1" dirty="0" err="1"/>
              <a:t>Tozzini</a:t>
            </a:r>
            <a:endParaRPr lang="en-US" sz="2400" b="1" dirty="0"/>
          </a:p>
          <a:p>
            <a:r>
              <a:rPr lang="en-US" dirty="0" err="1"/>
              <a:t>Gerente</a:t>
            </a:r>
            <a:r>
              <a:rPr lang="en-US" dirty="0"/>
              <a:t> de </a:t>
            </a:r>
            <a:r>
              <a:rPr lang="en-US" dirty="0" err="1"/>
              <a:t>Atendimento</a:t>
            </a:r>
            <a:r>
              <a:rPr lang="en-US" dirty="0"/>
              <a:t> e </a:t>
            </a:r>
            <a:r>
              <a:rPr lang="en-US" dirty="0" err="1"/>
              <a:t>Métricas</a:t>
            </a:r>
            <a:r>
              <a:rPr lang="en-US" dirty="0"/>
              <a:t> – </a:t>
            </a:r>
            <a:r>
              <a:rPr lang="en-US" dirty="0" err="1"/>
              <a:t>Cadastra</a:t>
            </a:r>
            <a:endParaRPr lang="en-US" dirty="0"/>
          </a:p>
          <a:p>
            <a:r>
              <a:rPr lang="en-US" dirty="0" err="1" smtClean="0"/>
              <a:t>caio@cadastra.com.br</a:t>
            </a:r>
            <a:endParaRPr lang="en-US" dirty="0"/>
          </a:p>
          <a:p>
            <a:r>
              <a:rPr lang="en-US" b="1" dirty="0"/>
              <a:t>@</a:t>
            </a:r>
            <a:r>
              <a:rPr lang="en-US" b="1" dirty="0" err="1"/>
              <a:t>caiotozzini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3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1-10-19_20-32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479"/>
            <a:ext cx="9144000" cy="40119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8142" y="145210"/>
            <a:ext cx="8801100" cy="601662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Aprender</a:t>
            </a:r>
            <a:endParaRPr lang="en-US" dirty="0"/>
          </a:p>
        </p:txBody>
      </p:sp>
      <p:pic>
        <p:nvPicPr>
          <p:cNvPr id="6" name="Picture 5" descr="2011-10-19_20-33-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62" y="6401689"/>
            <a:ext cx="3886906" cy="2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385" y="3781272"/>
            <a:ext cx="3073584" cy="2458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142" y="199890"/>
            <a:ext cx="3851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000"/>
            </a:lvl1pPr>
          </a:lstStyle>
          <a:p>
            <a:r>
              <a:rPr lang="en-US" dirty="0" err="1"/>
              <a:t>Melhoria</a:t>
            </a:r>
            <a:r>
              <a:rPr lang="en-US" dirty="0"/>
              <a:t> incremental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18849"/>
              </p:ext>
            </p:extLst>
          </p:nvPr>
        </p:nvGraphicFramePr>
        <p:xfrm>
          <a:off x="188142" y="3668383"/>
          <a:ext cx="3163139" cy="2783840"/>
        </p:xfrm>
        <a:graphic>
          <a:graphicData uri="http://schemas.openxmlformats.org/drawingml/2006/table">
            <a:tbl>
              <a:tblPr/>
              <a:tblGrid>
                <a:gridCol w="1028020"/>
                <a:gridCol w="1107099"/>
                <a:gridCol w="1028020"/>
              </a:tblGrid>
              <a:tr h="17081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Incremento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Acumulado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741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Mês 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79736" y="4346424"/>
            <a:ext cx="3451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+80% $ 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2760729"/>
              </p:ext>
            </p:extLst>
          </p:nvPr>
        </p:nvGraphicFramePr>
        <p:xfrm>
          <a:off x="663420" y="1011342"/>
          <a:ext cx="7817358" cy="2205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243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6276</TotalTime>
  <Words>1203</Words>
  <Application>Microsoft Macintosh PowerPoint</Application>
  <PresentationFormat>On-screen Show (4:3)</PresentationFormat>
  <Paragraphs>407</Paragraphs>
  <Slides>77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PLANEJANDO E IMPLEMENTANDO TESTES A/B E MULTIVARIÁVEIS</vt:lpstr>
      <vt:lpstr>Cultura de testes</vt:lpstr>
      <vt:lpstr>PowerPoint Presentation</vt:lpstr>
      <vt:lpstr>PowerPoint Presentation</vt:lpstr>
      <vt:lpstr>PowerPoint Presentation</vt:lpstr>
      <vt:lpstr>PowerPoint Presentation</vt:lpstr>
      <vt:lpstr>Objetivo: Aprender</vt:lpstr>
      <vt:lpstr>Objetivo: Aprender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Boas práticas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Implementação:  Teste a/b</vt:lpstr>
      <vt:lpstr>Iniciando um teste</vt:lpstr>
      <vt:lpstr>Check List</vt:lpstr>
      <vt:lpstr>Identificando o Teste</vt:lpstr>
      <vt:lpstr>Configurando Teste A/B</vt:lpstr>
      <vt:lpstr>Anatomia dos Códigos</vt:lpstr>
      <vt:lpstr>Onde instalar as Tags?</vt:lpstr>
      <vt:lpstr>Implementação:  Teste multivariado</vt:lpstr>
      <vt:lpstr>Nova experiência multivariada</vt:lpstr>
      <vt:lpstr>Identificar páginas de experiência</vt:lpstr>
      <vt:lpstr>Marcar Páginas</vt:lpstr>
      <vt:lpstr>Marcar Páginas</vt:lpstr>
      <vt:lpstr>Anatomia dos Códigos</vt:lpstr>
      <vt:lpstr>Onde instalar as Tags?</vt:lpstr>
      <vt:lpstr>Implementação do Código</vt:lpstr>
      <vt:lpstr>Implementação do Código</vt:lpstr>
      <vt:lpstr>Criar variações</vt:lpstr>
      <vt:lpstr>Criar variações</vt:lpstr>
      <vt:lpstr>Revisar e Lançar!</vt:lpstr>
      <vt:lpstr>relatórios</vt:lpstr>
      <vt:lpstr>PowerPoint Presentation</vt:lpstr>
      <vt:lpstr>PowerPoint Presentation</vt:lpstr>
      <vt:lpstr>PowerPoint Presentation</vt:lpstr>
      <vt:lpstr>PowerPoint Presentation</vt:lpstr>
      <vt:lpstr>cases</vt:lpstr>
      <vt:lpstr>Case 1: Versão A</vt:lpstr>
      <vt:lpstr>Case 1: Versão B</vt:lpstr>
      <vt:lpstr>Case 1</vt:lpstr>
      <vt:lpstr>Case 2: Versão A</vt:lpstr>
      <vt:lpstr>Case 2: Versão B</vt:lpstr>
      <vt:lpstr>Case 2</vt:lpstr>
      <vt:lpstr>Case 3: Versão A</vt:lpstr>
      <vt:lpstr>Case 3: Versão B</vt:lpstr>
      <vt:lpstr>Case 3</vt:lpstr>
      <vt:lpstr>Case 4: Versão A</vt:lpstr>
      <vt:lpstr>Case 4: Versão B</vt:lpstr>
      <vt:lpstr>Case 4</vt:lpstr>
      <vt:lpstr>Vale a pena conferir!</vt:lpstr>
      <vt:lpstr>OBRIGADO!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CAIO TOZZINI DE CICCIO</dc:creator>
  <cp:lastModifiedBy>Leonardo Naressi</cp:lastModifiedBy>
  <cp:revision>52</cp:revision>
  <dcterms:created xsi:type="dcterms:W3CDTF">2011-10-15T18:34:26Z</dcterms:created>
  <dcterms:modified xsi:type="dcterms:W3CDTF">2011-10-21T23:36:50Z</dcterms:modified>
</cp:coreProperties>
</file>